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1"/>
  </p:notesMasterIdLst>
  <p:sldIdLst>
    <p:sldId id="256" r:id="rId3"/>
    <p:sldId id="257" r:id="rId4"/>
    <p:sldId id="258" r:id="rId5"/>
    <p:sldId id="259" r:id="rId6"/>
    <p:sldId id="260" r:id="rId7"/>
    <p:sldId id="261" r:id="rId8"/>
    <p:sldId id="262" r:id="rId9"/>
    <p:sldId id="263"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57" autoAdjust="0"/>
    <p:restoredTop sz="94660"/>
  </p:normalViewPr>
  <p:slideViewPr>
    <p:cSldViewPr snapToGrid="0">
      <p:cViewPr varScale="1">
        <p:scale>
          <a:sx n="55" d="100"/>
          <a:sy n="55" d="100"/>
        </p:scale>
        <p:origin x="32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3" name="Rectangle 1"/>
          <p:cNvSpPr/>
          <p:nvPr/>
        </p:nvSpPr>
        <p:spPr>
          <a:xfrm>
            <a:off x="0" y="0"/>
            <a:ext cx="6858000" cy="9144000"/>
          </a:xfrm>
          <a:prstGeom prst="rect">
            <a:avLst/>
          </a:prstGeom>
          <a:solidFill>
            <a:srgbClr val="FFFFFF"/>
          </a:solidFill>
          <a:ln w="9360">
            <a:noFill/>
          </a:ln>
        </p:spPr>
      </p:sp>
      <p:sp>
        <p:nvSpPr>
          <p:cNvPr id="84" name="CustomShape 2"/>
          <p:cNvSpPr/>
          <p:nvPr/>
        </p:nvSpPr>
        <p:spPr>
          <a:xfrm>
            <a:off x="0" y="0"/>
            <a:ext cx="6858000" cy="9144000"/>
          </a:xfrm>
          <a:custGeom>
            <a:avLst/>
            <a:gdLst/>
            <a:ahLst/>
            <a:cxnLst/>
            <a:rect l="0" t="0" r="r" b="b"/>
            <a:pathLst>
              <a:path w="19052" h="25401">
                <a:moveTo>
                  <a:pt x="4" y="0"/>
                </a:moveTo>
                <a:cubicBezTo>
                  <a:pt x="2" y="0"/>
                  <a:pt x="0" y="2"/>
                  <a:pt x="0" y="4"/>
                </a:cubicBezTo>
                <a:lnTo>
                  <a:pt x="0" y="25396"/>
                </a:lnTo>
                <a:cubicBezTo>
                  <a:pt x="0" y="25398"/>
                  <a:pt x="2" y="25400"/>
                  <a:pt x="4" y="25400"/>
                </a:cubicBezTo>
                <a:lnTo>
                  <a:pt x="19046" y="25400"/>
                </a:lnTo>
                <a:cubicBezTo>
                  <a:pt x="19048" y="25400"/>
                  <a:pt x="19051" y="25398"/>
                  <a:pt x="19051" y="25396"/>
                </a:cubicBezTo>
                <a:lnTo>
                  <a:pt x="19051" y="4"/>
                </a:lnTo>
                <a:cubicBezTo>
                  <a:pt x="19051" y="2"/>
                  <a:pt x="19048" y="0"/>
                  <a:pt x="19046" y="0"/>
                </a:cubicBezTo>
                <a:lnTo>
                  <a:pt x="4" y="0"/>
                </a:lnTo>
              </a:path>
            </a:pathLst>
          </a:custGeom>
          <a:solidFill>
            <a:srgbClr val="FFFFFF"/>
          </a:solidFill>
          <a:ln>
            <a:noFill/>
          </a:ln>
        </p:spPr>
        <p:style>
          <a:lnRef idx="0">
            <a:scrgbClr r="0" g="0" b="0"/>
          </a:lnRef>
          <a:fillRef idx="0">
            <a:scrgbClr r="0" g="0" b="0"/>
          </a:fillRef>
          <a:effectRef idx="0">
            <a:scrgbClr r="0" g="0" b="0"/>
          </a:effectRef>
          <a:fontRef idx="minor"/>
        </p:style>
      </p:sp>
      <p:sp>
        <p:nvSpPr>
          <p:cNvPr id="85" name="PlaceHolder 3"/>
          <p:cNvSpPr>
            <a:spLocks noGrp="1"/>
          </p:cNvSpPr>
          <p:nvPr>
            <p:ph type="body"/>
          </p:nvPr>
        </p:nvSpPr>
        <p:spPr>
          <a:xfrm>
            <a:off x="685440" y="4343040"/>
            <a:ext cx="5483160" cy="4111560"/>
          </a:xfrm>
          <a:prstGeom prst="rect">
            <a:avLst/>
          </a:prstGeom>
        </p:spPr>
        <p:txBody>
          <a:bodyPr lIns="0" tIns="0" rIns="0" bIns="0"/>
          <a:lstStyle/>
          <a:p>
            <a:r>
              <a:rPr lang="ru-RU" sz="1200" b="0" strike="noStrike" spc="-1">
                <a:solidFill>
                  <a:srgbClr val="000000"/>
                </a:solidFill>
                <a:uFill>
                  <a:solidFill>
                    <a:srgbClr val="FFFFFF"/>
                  </a:solidFill>
                </a:uFill>
                <a:latin typeface="Times New Roman"/>
              </a:rPr>
              <a:t>Для правки формата примечаний щёлкните мышью</a:t>
            </a:r>
          </a:p>
        </p:txBody>
      </p:sp>
    </p:spTree>
    <p:extLst>
      <p:ext uri="{BB962C8B-B14F-4D97-AF65-F5344CB8AC3E}">
        <p14:creationId xmlns:p14="http://schemas.microsoft.com/office/powerpoint/2010/main" val="2590708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CustomShape 1"/>
          <p:cNvSpPr/>
          <p:nvPr/>
        </p:nvSpPr>
        <p:spPr>
          <a:xfrm>
            <a:off x="685800" y="4343400"/>
            <a:ext cx="5486400" cy="41148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2643504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1"/>
          <p:cNvSpPr/>
          <p:nvPr/>
        </p:nvSpPr>
        <p:spPr>
          <a:xfrm>
            <a:off x="685800" y="4343400"/>
            <a:ext cx="5486400" cy="41148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308753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CustomShape 1"/>
          <p:cNvSpPr/>
          <p:nvPr/>
        </p:nvSpPr>
        <p:spPr>
          <a:xfrm>
            <a:off x="685800" y="4343400"/>
            <a:ext cx="5486400" cy="41148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256661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CustomShape 1"/>
          <p:cNvSpPr/>
          <p:nvPr/>
        </p:nvSpPr>
        <p:spPr>
          <a:xfrm>
            <a:off x="685800" y="4343400"/>
            <a:ext cx="5486400" cy="41148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0203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CustomShape 1"/>
          <p:cNvSpPr/>
          <p:nvPr/>
        </p:nvSpPr>
        <p:spPr>
          <a:xfrm>
            <a:off x="685800" y="4343400"/>
            <a:ext cx="5486400" cy="41148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2791368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ustomShape 1"/>
          <p:cNvSpPr/>
          <p:nvPr/>
        </p:nvSpPr>
        <p:spPr>
          <a:xfrm>
            <a:off x="685800" y="4343400"/>
            <a:ext cx="5486400" cy="41148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080916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CustomShape 1"/>
          <p:cNvSpPr/>
          <p:nvPr/>
        </p:nvSpPr>
        <p:spPr>
          <a:xfrm>
            <a:off x="685800" y="4343400"/>
            <a:ext cx="5486400" cy="41148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940553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CustomShape 1"/>
          <p:cNvSpPr/>
          <p:nvPr/>
        </p:nvSpPr>
        <p:spPr>
          <a:xfrm>
            <a:off x="685800" y="4343400"/>
            <a:ext cx="5486400" cy="41148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2640977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8" name="PlaceHolder 2"/>
          <p:cNvSpPr>
            <a:spLocks noGrp="1"/>
          </p:cNvSpPr>
          <p:nvPr>
            <p:ph type="subTitle"/>
          </p:nvPr>
        </p:nvSpPr>
        <p:spPr>
          <a:xfrm>
            <a:off x="456840" y="1599840"/>
            <a:ext cx="8226360" cy="4527720"/>
          </a:xfrm>
          <a:prstGeom prst="rect">
            <a:avLst/>
          </a:prstGeom>
        </p:spPr>
        <p:txBody>
          <a:bodyPr lIns="0" tIns="0" rIns="0" bIns="0" anchor="ct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10" name="PlaceHolder 2"/>
          <p:cNvSpPr>
            <a:spLocks noGrp="1"/>
          </p:cNvSpPr>
          <p:nvPr>
            <p:ph type="body"/>
          </p:nvPr>
        </p:nvSpPr>
        <p:spPr>
          <a:xfrm>
            <a:off x="456840" y="1599840"/>
            <a:ext cx="8226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12" name="PlaceHolder 2"/>
          <p:cNvSpPr>
            <a:spLocks noGrp="1"/>
          </p:cNvSpPr>
          <p:nvPr>
            <p:ph type="body"/>
          </p:nvPr>
        </p:nvSpPr>
        <p:spPr>
          <a:xfrm>
            <a:off x="456840" y="1599840"/>
            <a:ext cx="4014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13" name="PlaceHolder 3"/>
          <p:cNvSpPr>
            <a:spLocks noGrp="1"/>
          </p:cNvSpPr>
          <p:nvPr>
            <p:ph type="body"/>
          </p:nvPr>
        </p:nvSpPr>
        <p:spPr>
          <a:xfrm>
            <a:off x="4672440" y="1599840"/>
            <a:ext cx="4014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456840" y="277560"/>
            <a:ext cx="8226360" cy="5269680"/>
          </a:xfrm>
          <a:prstGeom prst="rect">
            <a:avLst/>
          </a:prstGeom>
        </p:spPr>
        <p:txBody>
          <a:bodyPr lIns="0" tIns="0" rIns="0" bIns="0" anchor="ct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17" name="PlaceHolder 2"/>
          <p:cNvSpPr>
            <a:spLocks noGrp="1"/>
          </p:cNvSpPr>
          <p:nvPr>
            <p:ph type="body"/>
          </p:nvPr>
        </p:nvSpPr>
        <p:spPr>
          <a:xfrm>
            <a:off x="4568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18" name="PlaceHolder 3"/>
          <p:cNvSpPr>
            <a:spLocks noGrp="1"/>
          </p:cNvSpPr>
          <p:nvPr>
            <p:ph type="body"/>
          </p:nvPr>
        </p:nvSpPr>
        <p:spPr>
          <a:xfrm>
            <a:off x="456840" y="39650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19" name="PlaceHolder 4"/>
          <p:cNvSpPr>
            <a:spLocks noGrp="1"/>
          </p:cNvSpPr>
          <p:nvPr>
            <p:ph type="body"/>
          </p:nvPr>
        </p:nvSpPr>
        <p:spPr>
          <a:xfrm>
            <a:off x="4672440" y="1599840"/>
            <a:ext cx="4014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21" name="PlaceHolder 2"/>
          <p:cNvSpPr>
            <a:spLocks noGrp="1"/>
          </p:cNvSpPr>
          <p:nvPr>
            <p:ph type="body"/>
          </p:nvPr>
        </p:nvSpPr>
        <p:spPr>
          <a:xfrm>
            <a:off x="456840" y="1599840"/>
            <a:ext cx="4014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22" name="PlaceHolder 3"/>
          <p:cNvSpPr>
            <a:spLocks noGrp="1"/>
          </p:cNvSpPr>
          <p:nvPr>
            <p:ph type="body"/>
          </p:nvPr>
        </p:nvSpPr>
        <p:spPr>
          <a:xfrm>
            <a:off x="46724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23" name="PlaceHolder 4"/>
          <p:cNvSpPr>
            <a:spLocks noGrp="1"/>
          </p:cNvSpPr>
          <p:nvPr>
            <p:ph type="body"/>
          </p:nvPr>
        </p:nvSpPr>
        <p:spPr>
          <a:xfrm>
            <a:off x="4672440" y="39650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25" name="PlaceHolder 2"/>
          <p:cNvSpPr>
            <a:spLocks noGrp="1"/>
          </p:cNvSpPr>
          <p:nvPr>
            <p:ph type="body"/>
          </p:nvPr>
        </p:nvSpPr>
        <p:spPr>
          <a:xfrm>
            <a:off x="4568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26" name="PlaceHolder 3"/>
          <p:cNvSpPr>
            <a:spLocks noGrp="1"/>
          </p:cNvSpPr>
          <p:nvPr>
            <p:ph type="body"/>
          </p:nvPr>
        </p:nvSpPr>
        <p:spPr>
          <a:xfrm>
            <a:off x="46724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27" name="PlaceHolder 4"/>
          <p:cNvSpPr>
            <a:spLocks noGrp="1"/>
          </p:cNvSpPr>
          <p:nvPr>
            <p:ph type="body"/>
          </p:nvPr>
        </p:nvSpPr>
        <p:spPr>
          <a:xfrm>
            <a:off x="456840" y="3965040"/>
            <a:ext cx="8226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29" name="PlaceHolder 2"/>
          <p:cNvSpPr>
            <a:spLocks noGrp="1"/>
          </p:cNvSpPr>
          <p:nvPr>
            <p:ph type="body"/>
          </p:nvPr>
        </p:nvSpPr>
        <p:spPr>
          <a:xfrm>
            <a:off x="456840" y="1599840"/>
            <a:ext cx="8226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30" name="PlaceHolder 3"/>
          <p:cNvSpPr>
            <a:spLocks noGrp="1"/>
          </p:cNvSpPr>
          <p:nvPr>
            <p:ph type="body"/>
          </p:nvPr>
        </p:nvSpPr>
        <p:spPr>
          <a:xfrm>
            <a:off x="456840" y="3965040"/>
            <a:ext cx="8226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32" name="PlaceHolder 2"/>
          <p:cNvSpPr>
            <a:spLocks noGrp="1"/>
          </p:cNvSpPr>
          <p:nvPr>
            <p:ph type="body"/>
          </p:nvPr>
        </p:nvSpPr>
        <p:spPr>
          <a:xfrm>
            <a:off x="4568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33" name="PlaceHolder 3"/>
          <p:cNvSpPr>
            <a:spLocks noGrp="1"/>
          </p:cNvSpPr>
          <p:nvPr>
            <p:ph type="body"/>
          </p:nvPr>
        </p:nvSpPr>
        <p:spPr>
          <a:xfrm>
            <a:off x="46724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34" name="PlaceHolder 4"/>
          <p:cNvSpPr>
            <a:spLocks noGrp="1"/>
          </p:cNvSpPr>
          <p:nvPr>
            <p:ph type="body"/>
          </p:nvPr>
        </p:nvSpPr>
        <p:spPr>
          <a:xfrm>
            <a:off x="4672440" y="39650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35" name="PlaceHolder 5"/>
          <p:cNvSpPr>
            <a:spLocks noGrp="1"/>
          </p:cNvSpPr>
          <p:nvPr>
            <p:ph type="body"/>
          </p:nvPr>
        </p:nvSpPr>
        <p:spPr>
          <a:xfrm>
            <a:off x="456840" y="39650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37" name="PlaceHolder 2"/>
          <p:cNvSpPr>
            <a:spLocks noGrp="1"/>
          </p:cNvSpPr>
          <p:nvPr>
            <p:ph type="body"/>
          </p:nvPr>
        </p:nvSpPr>
        <p:spPr>
          <a:xfrm>
            <a:off x="456840" y="1599840"/>
            <a:ext cx="8226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38" name="PlaceHolder 3"/>
          <p:cNvSpPr>
            <a:spLocks noGrp="1"/>
          </p:cNvSpPr>
          <p:nvPr>
            <p:ph type="body"/>
          </p:nvPr>
        </p:nvSpPr>
        <p:spPr>
          <a:xfrm>
            <a:off x="456840" y="1599840"/>
            <a:ext cx="8226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pic>
        <p:nvPicPr>
          <p:cNvPr id="39" name="Рисунок 38"/>
          <p:cNvPicPr/>
          <p:nvPr/>
        </p:nvPicPr>
        <p:blipFill>
          <a:blip r:embed="rId2"/>
          <a:stretch/>
        </p:blipFill>
        <p:spPr>
          <a:xfrm>
            <a:off x="1731960" y="1599480"/>
            <a:ext cx="5675400" cy="4527720"/>
          </a:xfrm>
          <a:prstGeom prst="rect">
            <a:avLst/>
          </a:prstGeom>
          <a:ln>
            <a:noFill/>
          </a:ln>
        </p:spPr>
      </p:pic>
      <p:pic>
        <p:nvPicPr>
          <p:cNvPr id="40" name="Рисунок 39"/>
          <p:cNvPicPr/>
          <p:nvPr/>
        </p:nvPicPr>
        <p:blipFill>
          <a:blip r:embed="rId2"/>
          <a:stretch/>
        </p:blipFill>
        <p:spPr>
          <a:xfrm>
            <a:off x="1731960" y="1599480"/>
            <a:ext cx="5675400" cy="452772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9"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50" name="PlaceHolder 2"/>
          <p:cNvSpPr>
            <a:spLocks noGrp="1"/>
          </p:cNvSpPr>
          <p:nvPr>
            <p:ph type="subTitle"/>
          </p:nvPr>
        </p:nvSpPr>
        <p:spPr>
          <a:xfrm>
            <a:off x="456840" y="1599840"/>
            <a:ext cx="8226360" cy="4527720"/>
          </a:xfrm>
          <a:prstGeom prst="rect">
            <a:avLst/>
          </a:prstGeom>
        </p:spPr>
        <p:txBody>
          <a:bodyPr lIns="0" tIns="0" rIns="0" bIns="0" anchor="ct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52" name="PlaceHolder 2"/>
          <p:cNvSpPr>
            <a:spLocks noGrp="1"/>
          </p:cNvSpPr>
          <p:nvPr>
            <p:ph type="body"/>
          </p:nvPr>
        </p:nvSpPr>
        <p:spPr>
          <a:xfrm>
            <a:off x="456840" y="1599840"/>
            <a:ext cx="8226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54" name="PlaceHolder 2"/>
          <p:cNvSpPr>
            <a:spLocks noGrp="1"/>
          </p:cNvSpPr>
          <p:nvPr>
            <p:ph type="body"/>
          </p:nvPr>
        </p:nvSpPr>
        <p:spPr>
          <a:xfrm>
            <a:off x="456840" y="1599840"/>
            <a:ext cx="4014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55" name="PlaceHolder 3"/>
          <p:cNvSpPr>
            <a:spLocks noGrp="1"/>
          </p:cNvSpPr>
          <p:nvPr>
            <p:ph type="body"/>
          </p:nvPr>
        </p:nvSpPr>
        <p:spPr>
          <a:xfrm>
            <a:off x="4672440" y="1599840"/>
            <a:ext cx="4014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6"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7" name="PlaceHolder 1"/>
          <p:cNvSpPr>
            <a:spLocks noGrp="1"/>
          </p:cNvSpPr>
          <p:nvPr>
            <p:ph type="subTitle"/>
          </p:nvPr>
        </p:nvSpPr>
        <p:spPr>
          <a:xfrm>
            <a:off x="456840" y="277560"/>
            <a:ext cx="8226360" cy="5269680"/>
          </a:xfrm>
          <a:prstGeom prst="rect">
            <a:avLst/>
          </a:prstGeom>
        </p:spPr>
        <p:txBody>
          <a:bodyPr lIns="0" tIns="0" rIns="0" bIns="0" anchor="ctr"/>
          <a:lstStyle/>
          <a:p>
            <a:endParaRPr lang="ru-RU" sz="2800" b="0" strike="noStrike" spc="-1">
              <a:solidFill>
                <a:srgbClr val="000000"/>
              </a:solidFill>
              <a:uFill>
                <a:solidFill>
                  <a:srgbClr val="FFFFFF"/>
                </a:solidFill>
              </a:u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59" name="PlaceHolder 2"/>
          <p:cNvSpPr>
            <a:spLocks noGrp="1"/>
          </p:cNvSpPr>
          <p:nvPr>
            <p:ph type="body"/>
          </p:nvPr>
        </p:nvSpPr>
        <p:spPr>
          <a:xfrm>
            <a:off x="4568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60" name="PlaceHolder 3"/>
          <p:cNvSpPr>
            <a:spLocks noGrp="1"/>
          </p:cNvSpPr>
          <p:nvPr>
            <p:ph type="body"/>
          </p:nvPr>
        </p:nvSpPr>
        <p:spPr>
          <a:xfrm>
            <a:off x="456840" y="39650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61" name="PlaceHolder 4"/>
          <p:cNvSpPr>
            <a:spLocks noGrp="1"/>
          </p:cNvSpPr>
          <p:nvPr>
            <p:ph type="body"/>
          </p:nvPr>
        </p:nvSpPr>
        <p:spPr>
          <a:xfrm>
            <a:off x="4672440" y="1599840"/>
            <a:ext cx="4014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63" name="PlaceHolder 2"/>
          <p:cNvSpPr>
            <a:spLocks noGrp="1"/>
          </p:cNvSpPr>
          <p:nvPr>
            <p:ph type="body"/>
          </p:nvPr>
        </p:nvSpPr>
        <p:spPr>
          <a:xfrm>
            <a:off x="456840" y="1599840"/>
            <a:ext cx="4014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64" name="PlaceHolder 3"/>
          <p:cNvSpPr>
            <a:spLocks noGrp="1"/>
          </p:cNvSpPr>
          <p:nvPr>
            <p:ph type="body"/>
          </p:nvPr>
        </p:nvSpPr>
        <p:spPr>
          <a:xfrm>
            <a:off x="46724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65" name="PlaceHolder 4"/>
          <p:cNvSpPr>
            <a:spLocks noGrp="1"/>
          </p:cNvSpPr>
          <p:nvPr>
            <p:ph type="body"/>
          </p:nvPr>
        </p:nvSpPr>
        <p:spPr>
          <a:xfrm>
            <a:off x="4672440" y="39650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67" name="PlaceHolder 2"/>
          <p:cNvSpPr>
            <a:spLocks noGrp="1"/>
          </p:cNvSpPr>
          <p:nvPr>
            <p:ph type="body"/>
          </p:nvPr>
        </p:nvSpPr>
        <p:spPr>
          <a:xfrm>
            <a:off x="4568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68" name="PlaceHolder 3"/>
          <p:cNvSpPr>
            <a:spLocks noGrp="1"/>
          </p:cNvSpPr>
          <p:nvPr>
            <p:ph type="body"/>
          </p:nvPr>
        </p:nvSpPr>
        <p:spPr>
          <a:xfrm>
            <a:off x="46724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69" name="PlaceHolder 4"/>
          <p:cNvSpPr>
            <a:spLocks noGrp="1"/>
          </p:cNvSpPr>
          <p:nvPr>
            <p:ph type="body"/>
          </p:nvPr>
        </p:nvSpPr>
        <p:spPr>
          <a:xfrm>
            <a:off x="456840" y="3965040"/>
            <a:ext cx="8226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71" name="PlaceHolder 2"/>
          <p:cNvSpPr>
            <a:spLocks noGrp="1"/>
          </p:cNvSpPr>
          <p:nvPr>
            <p:ph type="body"/>
          </p:nvPr>
        </p:nvSpPr>
        <p:spPr>
          <a:xfrm>
            <a:off x="456840" y="1599840"/>
            <a:ext cx="8226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72" name="PlaceHolder 3"/>
          <p:cNvSpPr>
            <a:spLocks noGrp="1"/>
          </p:cNvSpPr>
          <p:nvPr>
            <p:ph type="body"/>
          </p:nvPr>
        </p:nvSpPr>
        <p:spPr>
          <a:xfrm>
            <a:off x="456840" y="3965040"/>
            <a:ext cx="8226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74" name="PlaceHolder 2"/>
          <p:cNvSpPr>
            <a:spLocks noGrp="1"/>
          </p:cNvSpPr>
          <p:nvPr>
            <p:ph type="body"/>
          </p:nvPr>
        </p:nvSpPr>
        <p:spPr>
          <a:xfrm>
            <a:off x="4568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75" name="PlaceHolder 3"/>
          <p:cNvSpPr>
            <a:spLocks noGrp="1"/>
          </p:cNvSpPr>
          <p:nvPr>
            <p:ph type="body"/>
          </p:nvPr>
        </p:nvSpPr>
        <p:spPr>
          <a:xfrm>
            <a:off x="4672440" y="15998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76" name="PlaceHolder 4"/>
          <p:cNvSpPr>
            <a:spLocks noGrp="1"/>
          </p:cNvSpPr>
          <p:nvPr>
            <p:ph type="body"/>
          </p:nvPr>
        </p:nvSpPr>
        <p:spPr>
          <a:xfrm>
            <a:off x="4672440" y="39650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77" name="PlaceHolder 5"/>
          <p:cNvSpPr>
            <a:spLocks noGrp="1"/>
          </p:cNvSpPr>
          <p:nvPr>
            <p:ph type="body"/>
          </p:nvPr>
        </p:nvSpPr>
        <p:spPr>
          <a:xfrm>
            <a:off x="456840" y="3965040"/>
            <a:ext cx="4014360" cy="215964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456840" y="277560"/>
            <a:ext cx="8226360" cy="1374120"/>
          </a:xfrm>
          <a:prstGeom prst="rect">
            <a:avLst/>
          </a:prstGeom>
        </p:spPr>
        <p:txBody>
          <a:bodyPr lIns="90000" tIns="46800" rIns="90000" bIns="46800"/>
          <a:lstStyle/>
          <a:p>
            <a:endParaRPr lang="ru-RU" sz="4200" b="0" strike="noStrike" spc="-1">
              <a:solidFill>
                <a:srgbClr val="006633"/>
              </a:solidFill>
              <a:uFill>
                <a:solidFill>
                  <a:srgbClr val="FFFFFF"/>
                </a:solidFill>
              </a:uFill>
              <a:latin typeface="Garamond"/>
            </a:endParaRPr>
          </a:p>
        </p:txBody>
      </p:sp>
      <p:sp>
        <p:nvSpPr>
          <p:cNvPr id="79" name="PlaceHolder 2"/>
          <p:cNvSpPr>
            <a:spLocks noGrp="1"/>
          </p:cNvSpPr>
          <p:nvPr>
            <p:ph type="body"/>
          </p:nvPr>
        </p:nvSpPr>
        <p:spPr>
          <a:xfrm>
            <a:off x="456840" y="1599840"/>
            <a:ext cx="8226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sp>
        <p:nvSpPr>
          <p:cNvPr id="80" name="PlaceHolder 3"/>
          <p:cNvSpPr>
            <a:spLocks noGrp="1"/>
          </p:cNvSpPr>
          <p:nvPr>
            <p:ph type="body"/>
          </p:nvPr>
        </p:nvSpPr>
        <p:spPr>
          <a:xfrm>
            <a:off x="456840" y="1599840"/>
            <a:ext cx="8226360" cy="4527720"/>
          </a:xfrm>
          <a:prstGeom prst="rect">
            <a:avLst/>
          </a:prstGeom>
        </p:spPr>
        <p:txBody>
          <a:bodyPr lIns="90000" tIns="46800" rIns="90000" bIns="46800"/>
          <a:lstStyle/>
          <a:p>
            <a:endParaRPr lang="ru-RU" sz="3000" b="0" strike="noStrike" spc="-1">
              <a:solidFill>
                <a:srgbClr val="000000"/>
              </a:solidFill>
              <a:uFill>
                <a:solidFill>
                  <a:srgbClr val="FFFFFF"/>
                </a:solidFill>
              </a:uFill>
              <a:latin typeface="Arial"/>
            </a:endParaRPr>
          </a:p>
        </p:txBody>
      </p:sp>
      <p:pic>
        <p:nvPicPr>
          <p:cNvPr id="81" name="Рисунок 80"/>
          <p:cNvPicPr/>
          <p:nvPr/>
        </p:nvPicPr>
        <p:blipFill>
          <a:blip r:embed="rId2"/>
          <a:stretch/>
        </p:blipFill>
        <p:spPr>
          <a:xfrm>
            <a:off x="1731960" y="1599480"/>
            <a:ext cx="5675400" cy="4527720"/>
          </a:xfrm>
          <a:prstGeom prst="rect">
            <a:avLst/>
          </a:prstGeom>
          <a:ln>
            <a:noFill/>
          </a:ln>
        </p:spPr>
      </p:pic>
      <p:pic>
        <p:nvPicPr>
          <p:cNvPr id="82" name="Рисунок 81"/>
          <p:cNvPicPr/>
          <p:nvPr/>
        </p:nvPicPr>
        <p:blipFill>
          <a:blip r:embed="rId2"/>
          <a:stretch/>
        </p:blipFill>
        <p:spPr>
          <a:xfrm>
            <a:off x="1731960" y="1599480"/>
            <a:ext cx="5675400" cy="452772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456840" y="277560"/>
            <a:ext cx="8226360" cy="1136520"/>
          </a:xfrm>
          <a:prstGeom prst="rect">
            <a:avLst/>
          </a:prstGeom>
        </p:spPr>
        <p:txBody>
          <a:bodyPr lIns="90000" tIns="46800" rIns="90000" bIns="46800"/>
          <a:lstStyle/>
          <a:p>
            <a:r>
              <a:rPr lang="ru-RU" sz="4200" b="0" strike="noStrike" spc="-1">
                <a:solidFill>
                  <a:srgbClr val="006633"/>
                </a:solidFill>
                <a:uFill>
                  <a:solidFill>
                    <a:srgbClr val="FFFFFF"/>
                  </a:solidFill>
                </a:uFill>
                <a:latin typeface="Garamond"/>
              </a:rPr>
              <a:t>Для правки текста заголовка щёлкните мышью</a:t>
            </a:r>
          </a:p>
        </p:txBody>
      </p:sp>
      <p:sp>
        <p:nvSpPr>
          <p:cNvPr id="8" name="PlaceHolder 2"/>
          <p:cNvSpPr>
            <a:spLocks noGrp="1"/>
          </p:cNvSpPr>
          <p:nvPr>
            <p:ph type="body"/>
          </p:nvPr>
        </p:nvSpPr>
        <p:spPr>
          <a:xfrm>
            <a:off x="456840" y="1599840"/>
            <a:ext cx="8226360" cy="4527720"/>
          </a:xfrm>
          <a:prstGeom prst="rect">
            <a:avLst/>
          </a:prstGeom>
        </p:spPr>
        <p:txBody>
          <a:bodyPr lIns="90000" tIns="46800" rIns="90000" bIns="46800"/>
          <a:lstStyle/>
          <a:p>
            <a:pPr marL="342720" indent="-342720"/>
            <a:r>
              <a:rPr lang="ru-RU" sz="3000" b="0" strike="noStrike" spc="-1">
                <a:solidFill>
                  <a:srgbClr val="000000"/>
                </a:solidFill>
                <a:uFill>
                  <a:solidFill>
                    <a:srgbClr val="FFFFFF"/>
                  </a:solidFill>
                </a:uFill>
                <a:latin typeface="Arial"/>
              </a:rPr>
              <a:t>Для правки структуры щёлкните мышью</a:t>
            </a:r>
          </a:p>
          <a:p>
            <a:pPr marL="742680" lvl="1" indent="-285480"/>
            <a:r>
              <a:rPr lang="ru-RU" sz="2600" b="0" strike="noStrike" spc="-1">
                <a:solidFill>
                  <a:srgbClr val="000000"/>
                </a:solidFill>
                <a:uFill>
                  <a:solidFill>
                    <a:srgbClr val="FFFFFF"/>
                  </a:solidFill>
                </a:uFill>
                <a:latin typeface="Arial"/>
              </a:rPr>
              <a:t>Второй уровень структуры</a:t>
            </a:r>
          </a:p>
          <a:p>
            <a:pPr marL="1143000" lvl="2" indent="-228600">
              <a:buClr>
                <a:srgbClr val="000000"/>
              </a:buClr>
              <a:buFont typeface="Times New Roman"/>
              <a:buChar char="•"/>
            </a:pPr>
            <a:r>
              <a:rPr lang="ru-RU" sz="2200" b="0" strike="noStrike" spc="-1">
                <a:solidFill>
                  <a:srgbClr val="000000"/>
                </a:solidFill>
                <a:uFill>
                  <a:solidFill>
                    <a:srgbClr val="FFFFFF"/>
                  </a:solidFill>
                </a:uFill>
                <a:latin typeface="Arial"/>
              </a:rPr>
              <a:t>Третий уровень структуры</a:t>
            </a:r>
          </a:p>
          <a:p>
            <a:pPr marL="1600200" lvl="3" indent="-228600">
              <a:buClr>
                <a:srgbClr val="000000"/>
              </a:buClr>
              <a:buFont typeface="Times New Roman"/>
              <a:buChar char="–"/>
            </a:pPr>
            <a:r>
              <a:rPr lang="ru-RU" sz="2000" b="0" strike="noStrike" spc="-1">
                <a:solidFill>
                  <a:srgbClr val="000000"/>
                </a:solidFill>
                <a:uFill>
                  <a:solidFill>
                    <a:srgbClr val="FFFFFF"/>
                  </a:solidFill>
                </a:uFill>
                <a:latin typeface="Arial"/>
              </a:rPr>
              <a:t>Четвёртый уровень структуры</a:t>
            </a:r>
          </a:p>
          <a:p>
            <a:pPr marL="2057400" lvl="4" indent="-228600">
              <a:buClr>
                <a:srgbClr val="000000"/>
              </a:buClr>
              <a:buFont typeface="Times New Roman"/>
              <a:buChar char="»"/>
            </a:pPr>
            <a:r>
              <a:rPr lang="ru-RU" sz="2000" b="0" strike="noStrike" spc="-1">
                <a:solidFill>
                  <a:srgbClr val="000000"/>
                </a:solidFill>
                <a:uFill>
                  <a:solidFill>
                    <a:srgbClr val="FFFFFF"/>
                  </a:solidFill>
                </a:uFill>
                <a:latin typeface="Arial"/>
              </a:rPr>
              <a:t>Пятый уровень структуры</a:t>
            </a:r>
          </a:p>
          <a:p>
            <a:pPr marL="2057400" lvl="5" indent="-228600">
              <a:buClr>
                <a:srgbClr val="000000"/>
              </a:buClr>
              <a:buFont typeface="Times New Roman"/>
              <a:buChar char="»"/>
            </a:pPr>
            <a:r>
              <a:rPr lang="ru-RU" sz="2000" b="0" strike="noStrike" spc="-1">
                <a:solidFill>
                  <a:srgbClr val="000000"/>
                </a:solidFill>
                <a:uFill>
                  <a:solidFill>
                    <a:srgbClr val="FFFFFF"/>
                  </a:solidFill>
                </a:uFill>
                <a:latin typeface="Arial"/>
              </a:rPr>
              <a:t>Шестой уровень структуры</a:t>
            </a:r>
          </a:p>
          <a:p>
            <a:pPr marL="2057400" lvl="6" indent="-228600">
              <a:buClr>
                <a:srgbClr val="000000"/>
              </a:buClr>
              <a:buFont typeface="Times New Roman"/>
              <a:buChar char="»"/>
            </a:pPr>
            <a:r>
              <a:rPr lang="ru-RU" sz="2000" b="0" strike="noStrike" spc="-1">
                <a:solidFill>
                  <a:srgbClr val="000000"/>
                </a:solidFill>
                <a:uFill>
                  <a:solidFill>
                    <a:srgbClr val="FFFFFF"/>
                  </a:solidFill>
                </a:uFill>
                <a:latin typeface="Arial"/>
              </a:rPr>
              <a:t>Седьмой уровень структуры</a:t>
            </a:r>
          </a:p>
        </p:txBody>
      </p:sp>
      <p:sp>
        <p:nvSpPr>
          <p:cNvPr id="2" name="PlaceHolder 3"/>
          <p:cNvSpPr>
            <a:spLocks noGrp="1"/>
          </p:cNvSpPr>
          <p:nvPr>
            <p:ph type="dt"/>
          </p:nvPr>
        </p:nvSpPr>
        <p:spPr>
          <a:xfrm>
            <a:off x="457200" y="6243480"/>
            <a:ext cx="2130480" cy="454320"/>
          </a:xfrm>
          <a:prstGeom prst="rect">
            <a:avLst/>
          </a:prstGeom>
        </p:spPr>
        <p:txBody>
          <a:bodyPr lIns="90000" tIns="46800" rIns="90000" bIns="46800" anchor="b"/>
          <a:lstStyle/>
          <a:p>
            <a:r>
              <a:rPr lang="ru-RU" sz="1800" b="0" strike="noStrike" spc="-1">
                <a:solidFill>
                  <a:srgbClr val="000000"/>
                </a:solidFill>
                <a:uFill>
                  <a:solidFill>
                    <a:srgbClr val="FFFFFF"/>
                  </a:solidFill>
                </a:uFill>
                <a:latin typeface="Arial"/>
              </a:rPr>
              <a:t>&lt;дата/время&gt;</a:t>
            </a:r>
          </a:p>
        </p:txBody>
      </p:sp>
      <p:sp>
        <p:nvSpPr>
          <p:cNvPr id="3" name="PlaceHolder 4"/>
          <p:cNvSpPr>
            <a:spLocks noGrp="1"/>
          </p:cNvSpPr>
          <p:nvPr>
            <p:ph type="ftr"/>
          </p:nvPr>
        </p:nvSpPr>
        <p:spPr>
          <a:xfrm>
            <a:off x="3123720" y="6248160"/>
            <a:ext cx="2892600" cy="453960"/>
          </a:xfrm>
          <a:prstGeom prst="rect">
            <a:avLst/>
          </a:prstGeom>
        </p:spPr>
        <p:txBody>
          <a:bodyPr lIns="90000" tIns="46800" rIns="90000" bIns="46800" anchor="b"/>
          <a:lstStyle/>
          <a:p>
            <a:r>
              <a:rPr lang="ru-RU" sz="1800" b="0" strike="noStrike" spc="-1">
                <a:solidFill>
                  <a:srgbClr val="000000"/>
                </a:solidFill>
                <a:uFill>
                  <a:solidFill>
                    <a:srgbClr val="FFFFFF"/>
                  </a:solidFill>
                </a:uFill>
                <a:latin typeface="Arial"/>
              </a:rPr>
              <a:t>&lt;нижний колонтитул&gt;</a:t>
            </a:r>
          </a:p>
        </p:txBody>
      </p:sp>
      <p:sp>
        <p:nvSpPr>
          <p:cNvPr id="4" name="PlaceHolder 5"/>
          <p:cNvSpPr>
            <a:spLocks noGrp="1"/>
          </p:cNvSpPr>
          <p:nvPr>
            <p:ph type="sldNum"/>
          </p:nvPr>
        </p:nvSpPr>
        <p:spPr>
          <a:xfrm>
            <a:off x="6553080" y="6243480"/>
            <a:ext cx="2130480" cy="454320"/>
          </a:xfrm>
          <a:prstGeom prst="rect">
            <a:avLst/>
          </a:prstGeom>
        </p:spPr>
        <p:txBody>
          <a:bodyPr lIns="90000" tIns="46800" rIns="90000" bIns="46800" anchor="b"/>
          <a:lstStyle/>
          <a:p>
            <a:fld id="{1BFB9FF7-C326-447C-965E-8D92A597B806}" type="slidenum">
              <a:rPr lang="ru-RU" sz="1800" b="0" strike="noStrike" spc="-1">
                <a:solidFill>
                  <a:srgbClr val="000000"/>
                </a:solidFill>
                <a:uFill>
                  <a:solidFill>
                    <a:srgbClr val="FFFFFF"/>
                  </a:solidFill>
                </a:uFill>
                <a:latin typeface="Arial"/>
              </a:rPr>
              <a:t>‹#›</a:t>
            </a:fld>
            <a:endParaRPr lang="ru-RU" sz="1800" b="0" strike="noStrike" spc="-1">
              <a:solidFill>
                <a:srgbClr val="000000"/>
              </a:solidFill>
              <a:uFill>
                <a:solidFill>
                  <a:srgbClr val="FFFFFF"/>
                </a:solidFill>
              </a:uFill>
              <a:latin typeface="Arial"/>
            </a:endParaRPr>
          </a:p>
        </p:txBody>
      </p:sp>
      <p:sp>
        <p:nvSpPr>
          <p:cNvPr id="5" name="CustomShape 6"/>
          <p:cNvSpPr/>
          <p:nvPr/>
        </p:nvSpPr>
        <p:spPr>
          <a:xfrm>
            <a:off x="380880" y="228600"/>
            <a:ext cx="8229600" cy="609480"/>
          </a:xfrm>
          <a:custGeom>
            <a:avLst/>
            <a:gdLst/>
            <a:ahLst/>
            <a:cxnLst/>
            <a:rect l="l" t="t" r="r" b="b"/>
            <a:pathLst>
              <a:path w="1000" h="1000">
                <a:moveTo>
                  <a:pt x="0" y="1000"/>
                </a:moveTo>
                <a:lnTo>
                  <a:pt x="0" y="0"/>
                </a:lnTo>
                <a:lnTo>
                  <a:pt x="1000" y="0"/>
                </a:lnTo>
              </a:path>
            </a:pathLst>
          </a:custGeom>
          <a:noFill/>
          <a:ln w="19080">
            <a:solidFill>
              <a:srgbClr val="CC9900"/>
            </a:solidFill>
            <a:miter/>
          </a:ln>
        </p:spPr>
        <p:style>
          <a:lnRef idx="0">
            <a:scrgbClr r="0" g="0" b="0"/>
          </a:lnRef>
          <a:fillRef idx="0">
            <a:scrgbClr r="0" g="0" b="0"/>
          </a:fillRef>
          <a:effectRef idx="0">
            <a:scrgbClr r="0" g="0" b="0"/>
          </a:effectRef>
          <a:fontRef idx="minor"/>
        </p:style>
      </p:sp>
      <p:sp>
        <p:nvSpPr>
          <p:cNvPr id="6" name="Line 7"/>
          <p:cNvSpPr/>
          <p:nvPr/>
        </p:nvSpPr>
        <p:spPr>
          <a:xfrm>
            <a:off x="457200" y="6172200"/>
            <a:ext cx="8229600" cy="1440"/>
          </a:xfrm>
          <a:prstGeom prst="line">
            <a:avLst/>
          </a:prstGeom>
          <a:ln w="19080">
            <a:solidFill>
              <a:srgbClr val="CC9900"/>
            </a:solidFill>
            <a:miter/>
          </a:ln>
        </p:spPr>
        <p:style>
          <a:lnRef idx="0">
            <a:scrgbClr r="0" g="0" b="0"/>
          </a:lnRef>
          <a:fillRef idx="0">
            <a:scrgbClr r="0" g="0" b="0"/>
          </a:fillRef>
          <a:effectRef idx="0">
            <a:scrgbClr r="0" g="0" b="0"/>
          </a:effectRef>
          <a:fontRef idx="minor"/>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D7EDF-005E-4B20-88B8-B517B6A90119}" type="datetimeFigureOut">
              <a:rPr lang="ru-RU" smtClean="0"/>
              <a:t>08.12.2018</a:t>
            </a:fld>
            <a:endParaRPr lang="ru-RU"/>
          </a:p>
        </p:txBody>
      </p:sp>
      <p:sp>
        <p:nvSpPr>
          <p:cNvPr id="5" name="Нижний колонтитул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D1D09-6578-423E-8867-F11F41D2621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 name="TextShape 1"/>
          <p:cNvSpPr txBox="1"/>
          <p:nvPr/>
        </p:nvSpPr>
        <p:spPr>
          <a:xfrm>
            <a:off x="429491" y="1194535"/>
            <a:ext cx="8575964" cy="2535382"/>
          </a:xfrm>
          <a:prstGeom prst="rect">
            <a:avLst/>
          </a:prstGeom>
          <a:noFill/>
          <a:ln>
            <a:noFill/>
          </a:ln>
        </p:spPr>
        <p:txBody>
          <a:bodyPr lIns="90000" tIns="46800" rIns="90000" bIns="46800"/>
          <a:lstStyle/>
          <a:p>
            <a:pPr>
              <a:lnSpc>
                <a:spcPct val="100000"/>
              </a:lnSpc>
            </a:pPr>
            <a:r>
              <a:rPr lang="ru-RU" sz="3800" b="1" strike="noStrike" spc="-1" dirty="0" err="1">
                <a:solidFill>
                  <a:srgbClr val="006633"/>
                </a:solidFill>
                <a:uFill>
                  <a:solidFill>
                    <a:srgbClr val="FFFFFF"/>
                  </a:solidFill>
                </a:uFill>
                <a:latin typeface="Times New Roman"/>
              </a:rPr>
              <a:t>Тheme</a:t>
            </a:r>
            <a:r>
              <a:rPr lang="ru-RU" sz="3800" b="1" strike="noStrike" spc="-1" dirty="0">
                <a:solidFill>
                  <a:srgbClr val="006633"/>
                </a:solidFill>
                <a:uFill>
                  <a:solidFill>
                    <a:srgbClr val="FFFFFF"/>
                  </a:solidFill>
                </a:uFill>
                <a:latin typeface="Times New Roman"/>
              </a:rPr>
              <a:t> 3 </a:t>
            </a:r>
            <a:r>
              <a:rPr lang="ru-RU" sz="3800" b="1" spc="-1" dirty="0" smtClean="0">
                <a:solidFill>
                  <a:srgbClr val="006633"/>
                </a:solidFill>
                <a:uFill>
                  <a:solidFill>
                    <a:srgbClr val="FFFFFF"/>
                  </a:solidFill>
                </a:uFill>
                <a:latin typeface="Times New Roman"/>
              </a:rPr>
              <a:t>«</a:t>
            </a:r>
            <a:r>
              <a:rPr lang="en-US" sz="3800" b="1" spc="-1" dirty="0" smtClean="0">
                <a:solidFill>
                  <a:srgbClr val="006633"/>
                </a:solidFill>
                <a:uFill>
                  <a:solidFill>
                    <a:srgbClr val="FFFFFF"/>
                  </a:solidFill>
                </a:uFill>
                <a:latin typeface="Times New Roman"/>
              </a:rPr>
              <a:t>OWNERSHIP</a:t>
            </a:r>
            <a:r>
              <a:rPr lang="ru-RU" sz="3800" b="1" spc="-1" dirty="0" smtClean="0">
                <a:solidFill>
                  <a:srgbClr val="006633"/>
                </a:solidFill>
                <a:uFill>
                  <a:solidFill>
                    <a:srgbClr val="FFFFFF"/>
                  </a:solidFill>
                </a:uFill>
                <a:latin typeface="Times New Roman"/>
              </a:rPr>
              <a:t> </a:t>
            </a:r>
            <a:r>
              <a:rPr lang="ru-RU" sz="3800" b="1" strike="noStrike" spc="-1" dirty="0" smtClean="0">
                <a:solidFill>
                  <a:srgbClr val="006633"/>
                </a:solidFill>
                <a:uFill>
                  <a:solidFill>
                    <a:srgbClr val="FFFFFF"/>
                  </a:solidFill>
                </a:uFill>
                <a:latin typeface="Times New Roman"/>
              </a:rPr>
              <a:t>RELATIONS </a:t>
            </a:r>
            <a:r>
              <a:rPr lang="ru-RU" sz="3800" b="1" strike="noStrike" spc="-1" dirty="0">
                <a:solidFill>
                  <a:srgbClr val="006633"/>
                </a:solidFill>
                <a:uFill>
                  <a:solidFill>
                    <a:srgbClr val="FFFFFF"/>
                  </a:solidFill>
                </a:uFill>
                <a:latin typeface="Times New Roman"/>
              </a:rPr>
              <a:t>AND THEIR ROLE IN THE
ECONOMY»</a:t>
            </a:r>
            <a:endParaRPr lang="ru-RU" sz="5000" b="0" strike="noStrike" spc="-1" dirty="0">
              <a:solidFill>
                <a:srgbClr val="006633"/>
              </a:solidFill>
              <a:uFill>
                <a:solidFill>
                  <a:srgbClr val="FFFFFF"/>
                </a:solidFill>
              </a:uFill>
              <a:latin typeface="Garamond"/>
            </a:endParaRPr>
          </a:p>
        </p:txBody>
      </p:sp>
      <p:sp>
        <p:nvSpPr>
          <p:cNvPr id="87" name="TextShape 2"/>
          <p:cNvSpPr txBox="1"/>
          <p:nvPr/>
        </p:nvSpPr>
        <p:spPr>
          <a:xfrm>
            <a:off x="429491" y="3729917"/>
            <a:ext cx="8424720" cy="4248360"/>
          </a:xfrm>
          <a:prstGeom prst="rect">
            <a:avLst/>
          </a:prstGeom>
          <a:noFill/>
          <a:ln>
            <a:noFill/>
          </a:ln>
        </p:spPr>
        <p:txBody>
          <a:bodyPr lIns="90000" tIns="46800" rIns="90000" bIns="46800"/>
          <a:lstStyle/>
          <a:p>
            <a:pPr algn="just"/>
            <a:r>
              <a:rPr lang="ru-RU" sz="2800" b="1" strike="noStrike" spc="-1" dirty="0" smtClean="0">
                <a:solidFill>
                  <a:srgbClr val="000000"/>
                </a:solidFill>
                <a:uFill>
                  <a:solidFill>
                    <a:srgbClr val="FFFFFF"/>
                  </a:solidFill>
                </a:uFill>
                <a:latin typeface="Arial"/>
              </a:rPr>
              <a:t>1.</a:t>
            </a:r>
            <a:r>
              <a:rPr lang="en-US" sz="2800" b="1" spc="-1" dirty="0" smtClean="0">
                <a:solidFill>
                  <a:srgbClr val="000000"/>
                </a:solidFill>
                <a:uFill>
                  <a:solidFill>
                    <a:srgbClr val="FFFFFF"/>
                  </a:solidFill>
                </a:uFill>
                <a:latin typeface="Arial"/>
              </a:rPr>
              <a:t>Ownership</a:t>
            </a:r>
            <a:r>
              <a:rPr lang="ru-RU" sz="2800" b="1" strike="noStrike" spc="-1" dirty="0" smtClean="0">
                <a:solidFill>
                  <a:srgbClr val="000000"/>
                </a:solidFill>
                <a:uFill>
                  <a:solidFill>
                    <a:srgbClr val="FFFFFF"/>
                  </a:solidFill>
                </a:uFill>
                <a:latin typeface="Arial"/>
              </a:rPr>
              <a:t>: </a:t>
            </a:r>
            <a:r>
              <a:rPr lang="ru-RU" sz="2800" b="1" strike="noStrike" spc="-1" dirty="0" err="1">
                <a:solidFill>
                  <a:srgbClr val="000000"/>
                </a:solidFill>
                <a:uFill>
                  <a:solidFill>
                    <a:srgbClr val="FFFFFF"/>
                  </a:solidFill>
                </a:uFill>
                <a:latin typeface="Arial"/>
              </a:rPr>
              <a:t>concept</a:t>
            </a:r>
            <a:r>
              <a:rPr lang="ru-RU" sz="2800" b="1" strike="noStrike" spc="-1" dirty="0">
                <a:solidFill>
                  <a:srgbClr val="000000"/>
                </a:solidFill>
                <a:uFill>
                  <a:solidFill>
                    <a:srgbClr val="FFFFFF"/>
                  </a:solidFill>
                </a:uFill>
                <a:latin typeface="Arial"/>
              </a:rPr>
              <a:t>, </a:t>
            </a:r>
            <a:r>
              <a:rPr lang="ru-RU" sz="2800" b="1" strike="noStrike" spc="-1" dirty="0" err="1">
                <a:solidFill>
                  <a:srgbClr val="000000"/>
                </a:solidFill>
                <a:uFill>
                  <a:solidFill>
                    <a:srgbClr val="FFFFFF"/>
                  </a:solidFill>
                </a:uFill>
                <a:latin typeface="Arial"/>
              </a:rPr>
              <a:t>types</a:t>
            </a:r>
            <a:r>
              <a:rPr lang="ru-RU" sz="2800" b="1" strike="noStrike" spc="-1" dirty="0">
                <a:solidFill>
                  <a:srgbClr val="000000"/>
                </a:solidFill>
                <a:uFill>
                  <a:solidFill>
                    <a:srgbClr val="FFFFFF"/>
                  </a:solidFill>
                </a:uFill>
                <a:latin typeface="Arial"/>
              </a:rPr>
              <a:t> </a:t>
            </a:r>
            <a:r>
              <a:rPr lang="ru-RU" sz="2800" b="1" strike="noStrike" spc="-1" dirty="0" err="1">
                <a:solidFill>
                  <a:srgbClr val="000000"/>
                </a:solidFill>
                <a:uFill>
                  <a:solidFill>
                    <a:srgbClr val="FFFFFF"/>
                  </a:solidFill>
                </a:uFill>
                <a:latin typeface="Arial"/>
              </a:rPr>
              <a:t>and</a:t>
            </a:r>
            <a:r>
              <a:rPr lang="ru-RU" sz="2800" b="1" strike="noStrike" spc="-1" dirty="0">
                <a:solidFill>
                  <a:srgbClr val="000000"/>
                </a:solidFill>
                <a:uFill>
                  <a:solidFill>
                    <a:srgbClr val="FFFFFF"/>
                  </a:solidFill>
                </a:uFill>
                <a:latin typeface="Arial"/>
              </a:rPr>
              <a:t> </a:t>
            </a:r>
            <a:r>
              <a:rPr lang="ru-RU" sz="2800" b="1" strike="noStrike" spc="-1" dirty="0" err="1">
                <a:solidFill>
                  <a:srgbClr val="000000"/>
                </a:solidFill>
                <a:uFill>
                  <a:solidFill>
                    <a:srgbClr val="FFFFFF"/>
                  </a:solidFill>
                </a:uFill>
                <a:latin typeface="Arial"/>
              </a:rPr>
              <a:t>forms</a:t>
            </a:r>
            <a:r>
              <a:rPr lang="ru-RU" sz="2800" b="1" strike="noStrike" spc="-1" dirty="0">
                <a:solidFill>
                  <a:srgbClr val="000000"/>
                </a:solidFill>
                <a:uFill>
                  <a:solidFill>
                    <a:srgbClr val="FFFFFF"/>
                  </a:solidFill>
                </a:uFill>
                <a:latin typeface="Arial"/>
              </a:rPr>
              <a:t> </a:t>
            </a:r>
            <a:r>
              <a:rPr lang="ru-RU" sz="2800" b="1" strike="noStrike" spc="-1" dirty="0" err="1">
                <a:solidFill>
                  <a:srgbClr val="000000"/>
                </a:solidFill>
                <a:uFill>
                  <a:solidFill>
                    <a:srgbClr val="FFFFFF"/>
                  </a:solidFill>
                </a:uFill>
                <a:latin typeface="Arial"/>
              </a:rPr>
              <a:t>of</a:t>
            </a:r>
            <a:r>
              <a:rPr lang="ru-RU" sz="2800" b="1" strike="noStrike" spc="-1" dirty="0">
                <a:solidFill>
                  <a:srgbClr val="000000"/>
                </a:solidFill>
                <a:uFill>
                  <a:solidFill>
                    <a:srgbClr val="FFFFFF"/>
                  </a:solidFill>
                </a:uFill>
                <a:latin typeface="Arial"/>
              </a:rPr>
              <a:t> </a:t>
            </a:r>
            <a:r>
              <a:rPr lang="ru-RU" sz="2800" b="1" strike="noStrike" spc="-1" dirty="0" err="1">
                <a:solidFill>
                  <a:srgbClr val="000000"/>
                </a:solidFill>
                <a:uFill>
                  <a:solidFill>
                    <a:srgbClr val="FFFFFF"/>
                  </a:solidFill>
                </a:uFill>
                <a:latin typeface="Arial"/>
              </a:rPr>
              <a:t>property</a:t>
            </a:r>
            <a:r>
              <a:rPr lang="ru-RU" sz="2800" b="1" strike="noStrike" spc="-1" dirty="0">
                <a:solidFill>
                  <a:srgbClr val="000000"/>
                </a:solidFill>
                <a:uFill>
                  <a:solidFill>
                    <a:srgbClr val="FFFFFF"/>
                  </a:solidFill>
                </a:uFill>
                <a:latin typeface="Arial"/>
              </a:rPr>
              <a:t>.</a:t>
            </a:r>
            <a:endParaRPr lang="ru-RU" sz="2800" b="0" strike="noStrike" spc="-1" dirty="0">
              <a:solidFill>
                <a:srgbClr val="000000"/>
              </a:solidFill>
              <a:uFill>
                <a:solidFill>
                  <a:srgbClr val="FFFFFF"/>
                </a:solidFill>
              </a:uFill>
              <a:latin typeface="Arial"/>
            </a:endParaRPr>
          </a:p>
          <a:p>
            <a:pPr algn="just"/>
            <a:r>
              <a:rPr lang="ru-RU" sz="2800" b="1" strike="noStrike" spc="-1" dirty="0">
                <a:solidFill>
                  <a:srgbClr val="000000"/>
                </a:solidFill>
                <a:uFill>
                  <a:solidFill>
                    <a:srgbClr val="FFFFFF"/>
                  </a:solidFill>
                </a:uFill>
                <a:latin typeface="Arial"/>
              </a:rPr>
              <a:t>2. </a:t>
            </a:r>
            <a:r>
              <a:rPr lang="ru-RU" sz="2800" b="1" strike="noStrike" spc="-1" dirty="0" err="1">
                <a:solidFill>
                  <a:srgbClr val="000000"/>
                </a:solidFill>
                <a:uFill>
                  <a:solidFill>
                    <a:srgbClr val="FFFFFF"/>
                  </a:solidFill>
                </a:uFill>
                <a:latin typeface="Arial"/>
              </a:rPr>
              <a:t>Economic</a:t>
            </a:r>
            <a:r>
              <a:rPr lang="ru-RU" sz="2800" b="1" strike="noStrike" spc="-1" dirty="0">
                <a:solidFill>
                  <a:srgbClr val="000000"/>
                </a:solidFill>
                <a:uFill>
                  <a:solidFill>
                    <a:srgbClr val="FFFFFF"/>
                  </a:solidFill>
                </a:uFill>
                <a:latin typeface="Arial"/>
              </a:rPr>
              <a:t> </a:t>
            </a:r>
            <a:r>
              <a:rPr lang="ru-RU" sz="2800" b="1" strike="noStrike" spc="-1" dirty="0" err="1">
                <a:solidFill>
                  <a:srgbClr val="000000"/>
                </a:solidFill>
                <a:uFill>
                  <a:solidFill>
                    <a:srgbClr val="FFFFFF"/>
                  </a:solidFill>
                </a:uFill>
                <a:latin typeface="Arial"/>
              </a:rPr>
              <a:t>and</a:t>
            </a:r>
            <a:r>
              <a:rPr lang="ru-RU" sz="2800" b="1" strike="noStrike" spc="-1" dirty="0">
                <a:solidFill>
                  <a:srgbClr val="000000"/>
                </a:solidFill>
                <a:uFill>
                  <a:solidFill>
                    <a:srgbClr val="FFFFFF"/>
                  </a:solidFill>
                </a:uFill>
                <a:latin typeface="Arial"/>
              </a:rPr>
              <a:t> </a:t>
            </a:r>
            <a:r>
              <a:rPr lang="ru-RU" sz="2800" b="1" strike="noStrike" spc="-1" dirty="0" err="1">
                <a:solidFill>
                  <a:srgbClr val="000000"/>
                </a:solidFill>
                <a:uFill>
                  <a:solidFill>
                    <a:srgbClr val="FFFFFF"/>
                  </a:solidFill>
                </a:uFill>
                <a:latin typeface="Arial"/>
              </a:rPr>
              <a:t>legal</a:t>
            </a:r>
            <a:r>
              <a:rPr lang="ru-RU" sz="2800" b="1" strike="noStrike" spc="-1" dirty="0">
                <a:solidFill>
                  <a:srgbClr val="000000"/>
                </a:solidFill>
                <a:uFill>
                  <a:solidFill>
                    <a:srgbClr val="FFFFFF"/>
                  </a:solidFill>
                </a:uFill>
                <a:latin typeface="Arial"/>
              </a:rPr>
              <a:t> </a:t>
            </a:r>
            <a:r>
              <a:rPr lang="ru-RU" sz="2800" b="1" strike="noStrike" spc="-1" dirty="0" err="1">
                <a:solidFill>
                  <a:srgbClr val="000000"/>
                </a:solidFill>
                <a:uFill>
                  <a:solidFill>
                    <a:srgbClr val="FFFFFF"/>
                  </a:solidFill>
                </a:uFill>
                <a:latin typeface="Arial"/>
              </a:rPr>
              <a:t>content</a:t>
            </a:r>
            <a:r>
              <a:rPr lang="ru-RU" sz="2800" b="1" strike="noStrike" spc="-1" dirty="0">
                <a:solidFill>
                  <a:srgbClr val="000000"/>
                </a:solidFill>
                <a:uFill>
                  <a:solidFill>
                    <a:srgbClr val="FFFFFF"/>
                  </a:solidFill>
                </a:uFill>
                <a:latin typeface="Arial"/>
              </a:rPr>
              <a:t> </a:t>
            </a:r>
            <a:r>
              <a:rPr lang="ru-RU" sz="2800" b="1" strike="noStrike" spc="-1" dirty="0" err="1">
                <a:solidFill>
                  <a:srgbClr val="000000"/>
                </a:solidFill>
                <a:uFill>
                  <a:solidFill>
                    <a:srgbClr val="FFFFFF"/>
                  </a:solidFill>
                </a:uFill>
                <a:latin typeface="Arial"/>
              </a:rPr>
              <a:t>of</a:t>
            </a:r>
            <a:r>
              <a:rPr lang="ru-RU" sz="2800" b="1" strike="noStrike" spc="-1" dirty="0">
                <a:solidFill>
                  <a:srgbClr val="000000"/>
                </a:solidFill>
                <a:uFill>
                  <a:solidFill>
                    <a:srgbClr val="FFFFFF"/>
                  </a:solidFill>
                </a:uFill>
                <a:latin typeface="Arial"/>
              </a:rPr>
              <a:t> </a:t>
            </a:r>
            <a:r>
              <a:rPr lang="en-US" sz="2800" b="1" spc="-1" dirty="0" smtClean="0">
                <a:solidFill>
                  <a:srgbClr val="000000"/>
                </a:solidFill>
                <a:uFill>
                  <a:solidFill>
                    <a:srgbClr val="FFFFFF"/>
                  </a:solidFill>
                </a:uFill>
                <a:latin typeface="Arial"/>
              </a:rPr>
              <a:t>ownership</a:t>
            </a:r>
            <a:r>
              <a:rPr lang="ru-RU" sz="2800" b="1" strike="noStrike" spc="-1" dirty="0" smtClean="0">
                <a:solidFill>
                  <a:srgbClr val="000000"/>
                </a:solidFill>
                <a:uFill>
                  <a:solidFill>
                    <a:srgbClr val="FFFFFF"/>
                  </a:solidFill>
                </a:uFill>
                <a:latin typeface="Arial"/>
              </a:rPr>
              <a:t>.</a:t>
            </a:r>
            <a:endParaRPr lang="ru-RU" sz="2800" b="0" strike="noStrike" spc="-1" dirty="0">
              <a:solidFill>
                <a:srgbClr val="000000"/>
              </a:solidFill>
              <a:uFill>
                <a:solidFill>
                  <a:srgbClr val="FFFFFF"/>
                </a:solidFill>
              </a:uFill>
              <a:latin typeface="Arial"/>
            </a:endParaRPr>
          </a:p>
          <a:p>
            <a:pPr algn="just"/>
            <a:r>
              <a:rPr lang="ru-RU" sz="2800" b="1" strike="noStrike" spc="-1" dirty="0">
                <a:solidFill>
                  <a:srgbClr val="000000"/>
                </a:solidFill>
                <a:uFill>
                  <a:solidFill>
                    <a:srgbClr val="FFFFFF"/>
                  </a:solidFill>
                </a:uFill>
                <a:latin typeface="Arial"/>
              </a:rPr>
              <a:t>3</a:t>
            </a:r>
            <a:r>
              <a:rPr lang="en-US" sz="2800" b="1" spc="-1" dirty="0" smtClean="0">
                <a:solidFill>
                  <a:srgbClr val="000000"/>
                </a:solidFill>
                <a:uFill>
                  <a:solidFill>
                    <a:srgbClr val="FFFFFF"/>
                  </a:solidFill>
                </a:uFill>
                <a:latin typeface="Arial"/>
              </a:rPr>
              <a:t>.Privatization </a:t>
            </a:r>
            <a:r>
              <a:rPr lang="en-US" sz="2800" b="1" spc="-1" dirty="0" smtClean="0">
                <a:solidFill>
                  <a:srgbClr val="000000"/>
                </a:solidFill>
                <a:uFill>
                  <a:solidFill>
                    <a:srgbClr val="FFFFFF"/>
                  </a:solidFill>
                </a:uFill>
                <a:latin typeface="Arial"/>
              </a:rPr>
              <a:t>and</a:t>
            </a:r>
            <a:r>
              <a:rPr lang="ru-RU" sz="2800" b="1" strike="noStrike" spc="-1" dirty="0" smtClean="0">
                <a:solidFill>
                  <a:srgbClr val="000000"/>
                </a:solidFill>
                <a:uFill>
                  <a:solidFill>
                    <a:srgbClr val="FFFFFF"/>
                  </a:solidFill>
                </a:uFill>
                <a:latin typeface="Arial"/>
              </a:rPr>
              <a:t> </a:t>
            </a:r>
            <a:r>
              <a:rPr lang="en-US" sz="2800" b="1" spc="-1" dirty="0">
                <a:solidFill>
                  <a:srgbClr val="000000"/>
                </a:solidFill>
                <a:uFill>
                  <a:solidFill>
                    <a:srgbClr val="FFFFFF"/>
                  </a:solidFill>
                </a:uFill>
                <a:latin typeface="Arial"/>
              </a:rPr>
              <a:t>denationalization in the Republic of </a:t>
            </a:r>
            <a:r>
              <a:rPr lang="en-US" sz="2800" b="1" spc="-1" dirty="0" smtClean="0">
                <a:solidFill>
                  <a:srgbClr val="000000"/>
                </a:solidFill>
                <a:uFill>
                  <a:solidFill>
                    <a:srgbClr val="FFFFFF"/>
                  </a:solidFill>
                </a:uFill>
                <a:latin typeface="Arial"/>
              </a:rPr>
              <a:t>Kazakhstan</a:t>
            </a:r>
            <a:r>
              <a:rPr lang="ru-RU" sz="2800" b="1" spc="-1" dirty="0" smtClean="0">
                <a:solidFill>
                  <a:srgbClr val="000000"/>
                </a:solidFill>
                <a:uFill>
                  <a:solidFill>
                    <a:srgbClr val="FFFFFF"/>
                  </a:solidFill>
                </a:uFill>
                <a:latin typeface="Arial"/>
              </a:rPr>
              <a:t>.</a:t>
            </a:r>
            <a:endParaRPr lang="ru-RU" sz="2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 name="TextShape 1"/>
          <p:cNvSpPr txBox="1"/>
          <p:nvPr/>
        </p:nvSpPr>
        <p:spPr>
          <a:xfrm>
            <a:off x="457200" y="277920"/>
            <a:ext cx="8229600" cy="1139760"/>
          </a:xfrm>
          <a:prstGeom prst="rect">
            <a:avLst/>
          </a:prstGeom>
          <a:noFill/>
          <a:ln>
            <a:noFill/>
          </a:ln>
        </p:spPr>
        <p:txBody>
          <a:bodyPr lIns="90000" tIns="46800" rIns="90000" bIns="46800"/>
          <a:lstStyle/>
          <a:p>
            <a:pPr>
              <a:lnSpc>
                <a:spcPct val="80000"/>
              </a:lnSpc>
            </a:pPr>
            <a:r>
              <a:rPr lang="en-US" sz="4200" spc="-1" dirty="0" smtClean="0">
                <a:solidFill>
                  <a:srgbClr val="006633"/>
                </a:solidFill>
                <a:uFill>
                  <a:solidFill>
                    <a:srgbClr val="FFFFFF"/>
                  </a:solidFill>
                </a:uFill>
                <a:latin typeface="Times New Roman" panose="02020603050405020304" pitchFamily="18" charset="0"/>
                <a:cs typeface="Times New Roman" panose="02020603050405020304" pitchFamily="18" charset="0"/>
              </a:rPr>
              <a:t>Ownership</a:t>
            </a:r>
            <a:r>
              <a:rPr lang="en-US" sz="4200" spc="-1" dirty="0" smtClean="0">
                <a:solidFill>
                  <a:srgbClr val="006633"/>
                </a:solidFill>
                <a:uFill>
                  <a:solidFill>
                    <a:srgbClr val="FFFFFF"/>
                  </a:solidFill>
                </a:uFill>
                <a:latin typeface="Times New Roman" panose="02020603050405020304" pitchFamily="18" charset="0"/>
                <a:cs typeface="Times New Roman" panose="02020603050405020304" pitchFamily="18" charset="0"/>
              </a:rPr>
              <a:t> </a:t>
            </a:r>
            <a:r>
              <a:rPr lang="en-US" sz="4200" spc="-1" dirty="0">
                <a:solidFill>
                  <a:srgbClr val="006633"/>
                </a:solidFill>
                <a:uFill>
                  <a:solidFill>
                    <a:srgbClr val="FFFFFF"/>
                  </a:solidFill>
                </a:uFill>
                <a:latin typeface="Times New Roman" panose="02020603050405020304" pitchFamily="18" charset="0"/>
                <a:cs typeface="Times New Roman" panose="02020603050405020304" pitchFamily="18" charset="0"/>
              </a:rPr>
              <a:t>in the system of categories of economic theory</a:t>
            </a:r>
            <a:endParaRPr lang="ru-RU" sz="4200" b="0" strike="noStrike" spc="-1" dirty="0">
              <a:solidFill>
                <a:srgbClr val="006633"/>
              </a:solidFill>
              <a:uFill>
                <a:solidFill>
                  <a:srgbClr val="FFFFFF"/>
                </a:solidFill>
              </a:uFill>
              <a:latin typeface="Times New Roman" panose="02020603050405020304" pitchFamily="18" charset="0"/>
              <a:cs typeface="Times New Roman" panose="02020603050405020304" pitchFamily="18" charset="0"/>
            </a:endParaRPr>
          </a:p>
        </p:txBody>
      </p:sp>
      <p:sp>
        <p:nvSpPr>
          <p:cNvPr id="89" name="TextShape 2"/>
          <p:cNvSpPr txBox="1"/>
          <p:nvPr/>
        </p:nvSpPr>
        <p:spPr>
          <a:xfrm>
            <a:off x="457200" y="1600200"/>
            <a:ext cx="8229600" cy="4997520"/>
          </a:xfrm>
          <a:prstGeom prst="rect">
            <a:avLst/>
          </a:prstGeom>
          <a:noFill/>
          <a:ln>
            <a:noFill/>
          </a:ln>
        </p:spPr>
        <p:txBody>
          <a:bodyPr lIns="90000" tIns="46800" rIns="90000" bIns="46800"/>
          <a:lstStyle/>
          <a:p>
            <a:pPr marL="339480" indent="-339480" algn="just">
              <a:lnSpc>
                <a:spcPct val="75000"/>
              </a:lnSpc>
              <a:buClr>
                <a:srgbClr val="CC9900"/>
              </a:buClr>
              <a:buSzPct val="65000"/>
              <a:buFont typeface="Wingdings" charset="2"/>
              <a:buChar char=""/>
            </a:pPr>
            <a:r>
              <a:rPr lang="en-US" sz="2600" b="1" spc="-1" dirty="0" smtClean="0">
                <a:solidFill>
                  <a:srgbClr val="000000"/>
                </a:solidFill>
                <a:uFill>
                  <a:solidFill>
                    <a:srgbClr val="FFFFFF"/>
                  </a:solidFill>
                </a:uFill>
                <a:latin typeface="Times New Roman"/>
              </a:rPr>
              <a:t>OWNERSHIP</a:t>
            </a:r>
            <a:r>
              <a:rPr lang="en-US" sz="2600" b="1" spc="-1" dirty="0" smtClean="0">
                <a:solidFill>
                  <a:srgbClr val="000000"/>
                </a:solidFill>
                <a:uFill>
                  <a:solidFill>
                    <a:srgbClr val="FFFFFF"/>
                  </a:solidFill>
                </a:uFill>
                <a:latin typeface="Times New Roman"/>
              </a:rPr>
              <a:t> </a:t>
            </a:r>
            <a:r>
              <a:rPr lang="en-US" sz="2600" b="1" spc="-1" dirty="0">
                <a:solidFill>
                  <a:srgbClr val="000000"/>
                </a:solidFill>
                <a:uFill>
                  <a:solidFill>
                    <a:srgbClr val="FFFFFF"/>
                  </a:solidFill>
                </a:uFill>
                <a:latin typeface="Times New Roman"/>
              </a:rPr>
              <a:t>- system of relations between people in connection with the appropriation of </a:t>
            </a:r>
            <a:r>
              <a:rPr lang="en-US" sz="2600" b="1" spc="-1" dirty="0" smtClean="0">
                <a:solidFill>
                  <a:srgbClr val="000000"/>
                </a:solidFill>
                <a:uFill>
                  <a:solidFill>
                    <a:srgbClr val="FFFFFF"/>
                  </a:solidFill>
                </a:uFill>
                <a:latin typeface="Times New Roman"/>
              </a:rPr>
              <a:t>goods</a:t>
            </a:r>
          </a:p>
          <a:p>
            <a:pPr marL="339480" indent="-339480" algn="just">
              <a:lnSpc>
                <a:spcPct val="75000"/>
              </a:lnSpc>
              <a:buClr>
                <a:srgbClr val="CC9900"/>
              </a:buClr>
              <a:buSzPct val="65000"/>
              <a:buFont typeface="Wingdings" charset="2"/>
              <a:buChar char=""/>
            </a:pPr>
            <a:endParaRPr lang="en-US" sz="2600" spc="-1" dirty="0">
              <a:solidFill>
                <a:srgbClr val="000000"/>
              </a:solidFill>
              <a:uFill>
                <a:solidFill>
                  <a:srgbClr val="FFFFFF"/>
                </a:solidFill>
              </a:uFill>
              <a:latin typeface="Arial"/>
            </a:endParaRPr>
          </a:p>
          <a:p>
            <a:pPr marL="339480" indent="-339480" algn="just">
              <a:lnSpc>
                <a:spcPct val="75000"/>
              </a:lnSpc>
              <a:buClr>
                <a:srgbClr val="CC9900"/>
              </a:buClr>
              <a:buSzPct val="65000"/>
              <a:buFont typeface="Wingdings" charset="2"/>
              <a:buChar char=""/>
            </a:pPr>
            <a:r>
              <a:rPr lang="ru-RU" sz="2600" b="1" strike="noStrike" spc="-1" dirty="0" smtClean="0">
                <a:solidFill>
                  <a:srgbClr val="000000"/>
                </a:solidFill>
                <a:uFill>
                  <a:solidFill>
                    <a:srgbClr val="FFFFFF"/>
                  </a:solidFill>
                </a:uFill>
                <a:latin typeface="Times New Roman"/>
              </a:rPr>
              <a:t>1.</a:t>
            </a:r>
            <a:r>
              <a:rPr lang="en-US" sz="2600" b="1" strike="noStrike" spc="-1" dirty="0" smtClean="0">
                <a:solidFill>
                  <a:srgbClr val="000000"/>
                </a:solidFill>
                <a:uFill>
                  <a:solidFill>
                    <a:srgbClr val="FFFFFF"/>
                  </a:solidFill>
                </a:uFill>
                <a:latin typeface="Times New Roman"/>
              </a:rPr>
              <a:t>Ownership</a:t>
            </a:r>
            <a:r>
              <a:rPr lang="ru-RU" sz="2600" b="1" strike="noStrike" spc="-1" dirty="0" smtClean="0">
                <a:solidFill>
                  <a:srgbClr val="000000"/>
                </a:solidFill>
                <a:uFill>
                  <a:solidFill>
                    <a:srgbClr val="FFFFFF"/>
                  </a:solidFill>
                </a:uFill>
                <a:latin typeface="Times New Roman"/>
              </a:rPr>
              <a:t> </a:t>
            </a:r>
            <a:r>
              <a:rPr lang="ru-RU" sz="2600" b="1" strike="noStrike" spc="-1" dirty="0" err="1">
                <a:solidFill>
                  <a:srgbClr val="000000"/>
                </a:solidFill>
                <a:uFill>
                  <a:solidFill>
                    <a:srgbClr val="FFFFFF"/>
                  </a:solidFill>
                </a:uFill>
                <a:latin typeface="Times New Roman"/>
              </a:rPr>
              <a:t>object</a:t>
            </a:r>
            <a:r>
              <a:rPr lang="ru-RU" sz="2600" b="0" strike="noStrike" spc="-1" dirty="0" smtClean="0">
                <a:solidFill>
                  <a:srgbClr val="000000"/>
                </a:solidFill>
                <a:uFill>
                  <a:solidFill>
                    <a:srgbClr val="FFFFFF"/>
                  </a:solidFill>
                </a:uFill>
                <a:latin typeface="Times New Roman"/>
              </a:rPr>
              <a:t>:</a:t>
            </a:r>
            <a:endParaRPr lang="en-US" sz="2600" b="0" strike="noStrike" spc="-1" dirty="0" smtClean="0">
              <a:solidFill>
                <a:srgbClr val="000000"/>
              </a:solidFill>
              <a:uFill>
                <a:solidFill>
                  <a:srgbClr val="FFFFFF"/>
                </a:solidFill>
              </a:uFill>
              <a:latin typeface="Times New Roman"/>
            </a:endParaRPr>
          </a:p>
          <a:p>
            <a:pPr marL="342720" indent="-339840" algn="just">
              <a:lnSpc>
                <a:spcPct val="85000"/>
              </a:lnSpc>
            </a:pPr>
            <a:r>
              <a:rPr lang="ru-RU" sz="2600" b="0" strike="noStrike" spc="-1" dirty="0" smtClean="0">
                <a:solidFill>
                  <a:srgbClr val="000000"/>
                </a:solidFill>
                <a:uFill>
                  <a:solidFill>
                    <a:srgbClr val="FFFFFF"/>
                  </a:solidFill>
                </a:uFill>
                <a:latin typeface="Times New Roman"/>
              </a:rPr>
              <a:t> A)</a:t>
            </a:r>
            <a:r>
              <a:rPr lang="en-US" sz="2600" b="0" strike="noStrike" spc="-1" dirty="0" smtClean="0">
                <a:solidFill>
                  <a:srgbClr val="000000"/>
                </a:solidFill>
                <a:uFill>
                  <a:solidFill>
                    <a:srgbClr val="FFFFFF"/>
                  </a:solidFill>
                </a:uFill>
                <a:latin typeface="Times New Roman"/>
              </a:rPr>
              <a:t> </a:t>
            </a:r>
            <a:r>
              <a:rPr lang="ru-RU" sz="2600" b="0" strike="noStrike" spc="-1" dirty="0" err="1" smtClean="0">
                <a:solidFill>
                  <a:srgbClr val="000000"/>
                </a:solidFill>
                <a:uFill>
                  <a:solidFill>
                    <a:srgbClr val="FFFFFF"/>
                  </a:solidFill>
                </a:uFill>
                <a:latin typeface="Times New Roman"/>
              </a:rPr>
              <a:t>resources</a:t>
            </a:r>
            <a:r>
              <a:rPr lang="ru-RU" sz="2600" b="0" strike="noStrike" spc="-1" dirty="0" smtClean="0">
                <a:solidFill>
                  <a:srgbClr val="000000"/>
                </a:solidFill>
                <a:uFill>
                  <a:solidFill>
                    <a:srgbClr val="FFFFFF"/>
                  </a:solidFill>
                </a:uFill>
                <a:latin typeface="Times New Roman"/>
              </a:rPr>
              <a:t> </a:t>
            </a:r>
            <a:r>
              <a:rPr lang="ru-RU" sz="2600" b="0" strike="noStrike" spc="-1" dirty="0">
                <a:solidFill>
                  <a:srgbClr val="000000"/>
                </a:solidFill>
                <a:uFill>
                  <a:solidFill>
                    <a:srgbClr val="FFFFFF"/>
                  </a:solidFill>
                </a:uFill>
                <a:latin typeface="Times New Roman"/>
              </a:rPr>
              <a:t>(</a:t>
            </a:r>
            <a:r>
              <a:rPr lang="ru-RU" sz="2600" b="0" strike="noStrike" spc="-1" dirty="0" err="1">
                <a:solidFill>
                  <a:srgbClr val="000000"/>
                </a:solidFill>
                <a:uFill>
                  <a:solidFill>
                    <a:srgbClr val="FFFFFF"/>
                  </a:solidFill>
                </a:uFill>
                <a:latin typeface="Times New Roman"/>
              </a:rPr>
              <a:t>land</a:t>
            </a:r>
            <a:r>
              <a:rPr lang="ru-RU" sz="2600" b="0" strike="noStrike" spc="-1" dirty="0">
                <a:solidFill>
                  <a:srgbClr val="000000"/>
                </a:solidFill>
                <a:uFill>
                  <a:solidFill>
                    <a:srgbClr val="FFFFFF"/>
                  </a:solidFill>
                </a:uFill>
                <a:latin typeface="Times New Roman"/>
              </a:rPr>
              <a:t>, </a:t>
            </a:r>
            <a:r>
              <a:rPr lang="ru-RU" sz="2600" b="0" strike="noStrike" spc="-1" dirty="0" err="1">
                <a:solidFill>
                  <a:srgbClr val="000000"/>
                </a:solidFill>
                <a:uFill>
                  <a:solidFill>
                    <a:srgbClr val="FFFFFF"/>
                  </a:solidFill>
                </a:uFill>
                <a:latin typeface="Times New Roman"/>
              </a:rPr>
              <a:t>labor</a:t>
            </a:r>
            <a:r>
              <a:rPr lang="ru-RU" sz="2600" b="0" strike="noStrike" spc="-1" dirty="0">
                <a:solidFill>
                  <a:srgbClr val="000000"/>
                </a:solidFill>
                <a:uFill>
                  <a:solidFill>
                    <a:srgbClr val="FFFFFF"/>
                  </a:solidFill>
                </a:uFill>
                <a:latin typeface="Times New Roman"/>
              </a:rPr>
              <a:t>, </a:t>
            </a:r>
            <a:r>
              <a:rPr lang="ru-RU" sz="2600" b="0" strike="noStrike" spc="-1" dirty="0" err="1">
                <a:solidFill>
                  <a:srgbClr val="000000"/>
                </a:solidFill>
                <a:uFill>
                  <a:solidFill>
                    <a:srgbClr val="FFFFFF"/>
                  </a:solidFill>
                </a:uFill>
                <a:latin typeface="Times New Roman"/>
              </a:rPr>
              <a:t>business</a:t>
            </a:r>
            <a:r>
              <a:rPr lang="ru-RU" sz="2600" b="0" strike="noStrike" spc="-1" dirty="0">
                <a:solidFill>
                  <a:srgbClr val="000000"/>
                </a:solidFill>
                <a:uFill>
                  <a:solidFill>
                    <a:srgbClr val="FFFFFF"/>
                  </a:solidFill>
                </a:uFill>
                <a:latin typeface="Times New Roman"/>
              </a:rPr>
              <a:t>, </a:t>
            </a:r>
            <a:r>
              <a:rPr lang="ru-RU" sz="2600" b="0" strike="noStrike" spc="-1" dirty="0" err="1">
                <a:solidFill>
                  <a:srgbClr val="000000"/>
                </a:solidFill>
                <a:uFill>
                  <a:solidFill>
                    <a:srgbClr val="FFFFFF"/>
                  </a:solidFill>
                </a:uFill>
                <a:latin typeface="Times New Roman"/>
              </a:rPr>
              <a:t>information</a:t>
            </a:r>
            <a:r>
              <a:rPr lang="ru-RU" sz="2600" b="0" strike="noStrike" spc="-1" dirty="0">
                <a:solidFill>
                  <a:srgbClr val="000000"/>
                </a:solidFill>
                <a:uFill>
                  <a:solidFill>
                    <a:srgbClr val="FFFFFF"/>
                  </a:solidFill>
                </a:uFill>
                <a:latin typeface="Times New Roman"/>
              </a:rPr>
              <a:t>, </a:t>
            </a:r>
            <a:r>
              <a:rPr lang="ru-RU" sz="2600" b="0" strike="noStrike" spc="-1" dirty="0" err="1">
                <a:solidFill>
                  <a:srgbClr val="000000"/>
                </a:solidFill>
                <a:uFill>
                  <a:solidFill>
                    <a:srgbClr val="FFFFFF"/>
                  </a:solidFill>
                </a:uFill>
                <a:latin typeface="Times New Roman"/>
              </a:rPr>
              <a:t>knowledge</a:t>
            </a:r>
            <a:r>
              <a:rPr lang="ru-RU" sz="2600" b="0" strike="noStrike" spc="-1" dirty="0">
                <a:solidFill>
                  <a:srgbClr val="000000"/>
                </a:solidFill>
                <a:uFill>
                  <a:solidFill>
                    <a:srgbClr val="FFFFFF"/>
                  </a:solidFill>
                </a:uFill>
                <a:latin typeface="Times New Roman"/>
              </a:rPr>
              <a:t>);</a:t>
            </a:r>
            <a:endParaRPr lang="ru-RU" sz="3000" b="0" strike="noStrike" spc="-1" dirty="0">
              <a:solidFill>
                <a:srgbClr val="000000"/>
              </a:solidFill>
              <a:uFill>
                <a:solidFill>
                  <a:srgbClr val="FFFFFF"/>
                </a:solidFill>
              </a:uFill>
              <a:latin typeface="Arial"/>
            </a:endParaRPr>
          </a:p>
          <a:p>
            <a:pPr marL="342720" indent="-339840">
              <a:lnSpc>
                <a:spcPct val="80000"/>
              </a:lnSpc>
            </a:pPr>
            <a:r>
              <a:rPr lang="ru-RU" sz="2600" b="0" strike="noStrike" spc="-1" dirty="0" smtClean="0">
                <a:solidFill>
                  <a:srgbClr val="000000"/>
                </a:solidFill>
                <a:uFill>
                  <a:solidFill>
                    <a:srgbClr val="FFFFFF"/>
                  </a:solidFill>
                </a:uFill>
                <a:latin typeface="Times New Roman"/>
              </a:rPr>
              <a:t> B</a:t>
            </a:r>
            <a:r>
              <a:rPr lang="ru-RU" sz="2600" b="0" strike="noStrike" spc="-1" dirty="0">
                <a:solidFill>
                  <a:srgbClr val="000000"/>
                </a:solidFill>
                <a:uFill>
                  <a:solidFill>
                    <a:srgbClr val="FFFFFF"/>
                  </a:solidFill>
                </a:uFill>
                <a:latin typeface="Times New Roman"/>
              </a:rPr>
              <a:t>) </a:t>
            </a:r>
            <a:r>
              <a:rPr lang="ru-RU" sz="2600" b="0" strike="noStrike" spc="-1" dirty="0" err="1">
                <a:solidFill>
                  <a:srgbClr val="000000"/>
                </a:solidFill>
                <a:uFill>
                  <a:solidFill>
                    <a:srgbClr val="FFFFFF"/>
                  </a:solidFill>
                </a:uFill>
                <a:latin typeface="Times New Roman"/>
              </a:rPr>
              <a:t>production</a:t>
            </a:r>
            <a:r>
              <a:rPr lang="ru-RU" sz="2600" b="0" strike="noStrike" spc="-1" dirty="0">
                <a:solidFill>
                  <a:srgbClr val="000000"/>
                </a:solidFill>
                <a:uFill>
                  <a:solidFill>
                    <a:srgbClr val="FFFFFF"/>
                  </a:solidFill>
                </a:uFill>
                <a:latin typeface="Times New Roman"/>
              </a:rPr>
              <a:t> </a:t>
            </a:r>
            <a:r>
              <a:rPr lang="ru-RU" sz="2600" b="0" strike="noStrike" spc="-1" dirty="0" err="1">
                <a:solidFill>
                  <a:srgbClr val="000000"/>
                </a:solidFill>
                <a:uFill>
                  <a:solidFill>
                    <a:srgbClr val="FFFFFF"/>
                  </a:solidFill>
                </a:uFill>
                <a:latin typeface="Times New Roman"/>
              </a:rPr>
              <a:t>results</a:t>
            </a:r>
            <a:r>
              <a:rPr lang="ru-RU" sz="2600" b="0" strike="noStrike" spc="-1" dirty="0">
                <a:solidFill>
                  <a:srgbClr val="000000"/>
                </a:solidFill>
                <a:uFill>
                  <a:solidFill>
                    <a:srgbClr val="FFFFFF"/>
                  </a:solidFill>
                </a:uFill>
                <a:latin typeface="Times New Roman"/>
              </a:rPr>
              <a:t> (</a:t>
            </a:r>
            <a:r>
              <a:rPr lang="ru-RU" sz="2600" b="0" strike="noStrike" spc="-1" dirty="0" err="1">
                <a:solidFill>
                  <a:srgbClr val="000000"/>
                </a:solidFill>
                <a:uFill>
                  <a:solidFill>
                    <a:srgbClr val="FFFFFF"/>
                  </a:solidFill>
                </a:uFill>
                <a:latin typeface="Times New Roman"/>
              </a:rPr>
              <a:t>economic</a:t>
            </a:r>
            <a:r>
              <a:rPr lang="ru-RU" sz="2600" b="0" strike="noStrike" spc="-1" dirty="0">
                <a:solidFill>
                  <a:srgbClr val="000000"/>
                </a:solidFill>
                <a:uFill>
                  <a:solidFill>
                    <a:srgbClr val="FFFFFF"/>
                  </a:solidFill>
                </a:uFill>
                <a:latin typeface="Times New Roman"/>
              </a:rPr>
              <a:t> </a:t>
            </a:r>
            <a:r>
              <a:rPr lang="ru-RU" sz="2600" b="0" strike="noStrike" spc="-1" dirty="0" err="1">
                <a:solidFill>
                  <a:srgbClr val="000000"/>
                </a:solidFill>
                <a:uFill>
                  <a:solidFill>
                    <a:srgbClr val="FFFFFF"/>
                  </a:solidFill>
                </a:uFill>
                <a:latin typeface="Times New Roman"/>
              </a:rPr>
              <a:t>benefits</a:t>
            </a:r>
            <a:r>
              <a:rPr lang="ru-RU" sz="2600" b="0" strike="noStrike" spc="-1" dirty="0">
                <a:solidFill>
                  <a:srgbClr val="000000"/>
                </a:solidFill>
                <a:uFill>
                  <a:solidFill>
                    <a:srgbClr val="FFFFFF"/>
                  </a:solidFill>
                </a:uFill>
                <a:latin typeface="Times New Roman"/>
              </a:rPr>
              <a:t>)</a:t>
            </a:r>
            <a:endParaRPr lang="ru-RU" sz="3000" b="0" strike="noStrike" spc="-1" dirty="0">
              <a:solidFill>
                <a:srgbClr val="000000"/>
              </a:solidFill>
              <a:uFill>
                <a:solidFill>
                  <a:srgbClr val="FFFFFF"/>
                </a:solidFill>
              </a:uFill>
              <a:latin typeface="Arial"/>
            </a:endParaRPr>
          </a:p>
          <a:p>
            <a:pPr marL="342720" indent="-339840">
              <a:lnSpc>
                <a:spcPct val="80000"/>
              </a:lnSpc>
            </a:pPr>
            <a:r>
              <a:rPr lang="ru-RU" sz="2600" b="0" strike="noStrike" spc="-1" dirty="0">
                <a:solidFill>
                  <a:srgbClr val="000000"/>
                </a:solidFill>
                <a:uFill>
                  <a:solidFill>
                    <a:srgbClr val="FFFFFF"/>
                  </a:solidFill>
                </a:uFill>
                <a:latin typeface="Times New Roman"/>
              </a:rPr>
              <a:t> </a:t>
            </a:r>
            <a:endParaRPr lang="ru-RU" sz="3000" b="0" strike="noStrike" spc="-1" dirty="0">
              <a:solidFill>
                <a:srgbClr val="000000"/>
              </a:solidFill>
              <a:uFill>
                <a:solidFill>
                  <a:srgbClr val="FFFFFF"/>
                </a:solidFill>
              </a:uFill>
              <a:latin typeface="Arial"/>
            </a:endParaRPr>
          </a:p>
          <a:p>
            <a:pPr marL="339480" indent="-339480">
              <a:lnSpc>
                <a:spcPct val="80000"/>
              </a:lnSpc>
              <a:buClr>
                <a:srgbClr val="CC9900"/>
              </a:buClr>
              <a:buSzPct val="65000"/>
              <a:buFont typeface="Wingdings" charset="2"/>
              <a:buChar char=""/>
            </a:pPr>
            <a:r>
              <a:rPr lang="ru-RU" sz="2600" b="1" strike="noStrike" spc="-1" dirty="0">
                <a:solidFill>
                  <a:srgbClr val="000000"/>
                </a:solidFill>
                <a:uFill>
                  <a:solidFill>
                    <a:srgbClr val="FFFFFF"/>
                  </a:solidFill>
                </a:uFill>
                <a:latin typeface="Times New Roman"/>
              </a:rPr>
              <a:t>2</a:t>
            </a:r>
            <a:r>
              <a:rPr lang="ru-RU" sz="2600" b="1" strike="noStrike" spc="-1" dirty="0" smtClean="0">
                <a:solidFill>
                  <a:srgbClr val="000000"/>
                </a:solidFill>
                <a:uFill>
                  <a:solidFill>
                    <a:srgbClr val="FFFFFF"/>
                  </a:solidFill>
                </a:uFill>
                <a:latin typeface="Times New Roman"/>
              </a:rPr>
              <a:t>.</a:t>
            </a:r>
            <a:r>
              <a:rPr lang="en-US" sz="2600" b="1" strike="noStrike" spc="-1" dirty="0" smtClean="0">
                <a:solidFill>
                  <a:srgbClr val="000000"/>
                </a:solidFill>
                <a:uFill>
                  <a:solidFill>
                    <a:srgbClr val="FFFFFF"/>
                  </a:solidFill>
                </a:uFill>
                <a:latin typeface="Times New Roman"/>
              </a:rPr>
              <a:t> Subjects of </a:t>
            </a:r>
            <a:r>
              <a:rPr lang="en-US" sz="2600" b="1" spc="-1" dirty="0" smtClean="0">
                <a:solidFill>
                  <a:srgbClr val="000000"/>
                </a:solidFill>
                <a:uFill>
                  <a:solidFill>
                    <a:srgbClr val="FFFFFF"/>
                  </a:solidFill>
                </a:uFill>
                <a:latin typeface="Times New Roman"/>
              </a:rPr>
              <a:t>ownership </a:t>
            </a:r>
            <a:r>
              <a:rPr lang="ru-RU" sz="2600" b="0" strike="noStrike" spc="-1" dirty="0" smtClean="0">
                <a:solidFill>
                  <a:srgbClr val="000000"/>
                </a:solidFill>
                <a:uFill>
                  <a:solidFill>
                    <a:srgbClr val="FFFFFF"/>
                  </a:solidFill>
                </a:uFill>
                <a:latin typeface="Times New Roman"/>
              </a:rPr>
              <a:t>– </a:t>
            </a:r>
            <a:r>
              <a:rPr lang="en-US" sz="2600" spc="-1" dirty="0" smtClean="0">
                <a:solidFill>
                  <a:srgbClr val="000000"/>
                </a:solidFill>
                <a:uFill>
                  <a:solidFill>
                    <a:srgbClr val="FFFFFF"/>
                  </a:solidFill>
                </a:uFill>
                <a:latin typeface="Times New Roman"/>
              </a:rPr>
              <a:t>individual </a:t>
            </a:r>
            <a:r>
              <a:rPr lang="en-US" sz="2600" spc="-1" dirty="0">
                <a:solidFill>
                  <a:srgbClr val="000000"/>
                </a:solidFill>
                <a:uFill>
                  <a:solidFill>
                    <a:srgbClr val="FFFFFF"/>
                  </a:solidFill>
                </a:uFill>
                <a:latin typeface="Times New Roman"/>
              </a:rPr>
              <a:t>citizens, groups of individuals, classes, </a:t>
            </a:r>
            <a:r>
              <a:rPr lang="en-US" sz="2600" spc="-1" dirty="0" smtClean="0">
                <a:solidFill>
                  <a:srgbClr val="000000"/>
                </a:solidFill>
                <a:uFill>
                  <a:solidFill>
                    <a:srgbClr val="FFFFFF"/>
                  </a:solidFill>
                </a:uFill>
                <a:latin typeface="Times New Roman"/>
              </a:rPr>
              <a:t>state.</a:t>
            </a:r>
          </a:p>
          <a:p>
            <a:pPr marL="339480" indent="-339480">
              <a:lnSpc>
                <a:spcPct val="80000"/>
              </a:lnSpc>
              <a:buClr>
                <a:srgbClr val="CC9900"/>
              </a:buClr>
              <a:buSzPct val="65000"/>
              <a:buFont typeface="Wingdings" charset="2"/>
              <a:buChar char=""/>
            </a:pPr>
            <a:endParaRPr lang="ru-RU" sz="2600" spc="-1" dirty="0" smtClean="0">
              <a:solidFill>
                <a:srgbClr val="000000"/>
              </a:solidFill>
              <a:uFill>
                <a:solidFill>
                  <a:srgbClr val="FFFFFF"/>
                </a:solidFill>
              </a:uFill>
              <a:latin typeface="Times New Roman"/>
            </a:endParaRPr>
          </a:p>
          <a:p>
            <a:pPr marL="339480" indent="-339480">
              <a:lnSpc>
                <a:spcPct val="80000"/>
              </a:lnSpc>
              <a:buClr>
                <a:srgbClr val="CC9900"/>
              </a:buClr>
              <a:buSzPct val="65000"/>
              <a:buFont typeface="Wingdings" charset="2"/>
              <a:buChar char=""/>
            </a:pPr>
            <a:r>
              <a:rPr lang="en-US" sz="2600" b="1" spc="-1" dirty="0" smtClean="0">
                <a:solidFill>
                  <a:srgbClr val="000000"/>
                </a:solidFill>
                <a:uFill>
                  <a:solidFill>
                    <a:srgbClr val="FFFFFF"/>
                  </a:solidFill>
                </a:uFill>
                <a:latin typeface="Times New Roman"/>
              </a:rPr>
              <a:t>3</a:t>
            </a:r>
            <a:r>
              <a:rPr lang="en-US" sz="2600" b="1" spc="-1" dirty="0">
                <a:solidFill>
                  <a:srgbClr val="000000"/>
                </a:solidFill>
                <a:uFill>
                  <a:solidFill>
                    <a:srgbClr val="FFFFFF"/>
                  </a:solidFill>
                </a:uFill>
                <a:latin typeface="Times New Roman"/>
              </a:rPr>
              <a:t>. The objectives and method </a:t>
            </a:r>
            <a:r>
              <a:rPr lang="en-US" sz="2600" spc="-1" dirty="0">
                <a:solidFill>
                  <a:srgbClr val="000000"/>
                </a:solidFill>
                <a:uFill>
                  <a:solidFill>
                    <a:srgbClr val="FFFFFF"/>
                  </a:solidFill>
                </a:uFill>
                <a:latin typeface="Times New Roman"/>
              </a:rPr>
              <a:t>of connecting the object and the subject always determine the type of </a:t>
            </a:r>
            <a:r>
              <a:rPr lang="en-US" sz="2600" spc="-1" dirty="0" smtClean="0">
                <a:solidFill>
                  <a:srgbClr val="000000"/>
                </a:solidFill>
                <a:uFill>
                  <a:solidFill>
                    <a:srgbClr val="FFFFFF"/>
                  </a:solidFill>
                </a:uFill>
                <a:latin typeface="Times New Roman"/>
              </a:rPr>
              <a:t>ownership</a:t>
            </a:r>
            <a:r>
              <a:rPr lang="ru-RU" sz="2600" b="0" strike="noStrike" spc="-1" dirty="0" smtClean="0">
                <a:solidFill>
                  <a:srgbClr val="000000"/>
                </a:solidFill>
                <a:uFill>
                  <a:solidFill>
                    <a:srgbClr val="FFFFFF"/>
                  </a:solidFill>
                </a:uFill>
                <a:latin typeface="Times New Roman"/>
              </a:rPr>
              <a:t>.</a:t>
            </a:r>
            <a:endParaRPr lang="ru-RU" sz="30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 name="TextShape 1"/>
          <p:cNvSpPr txBox="1"/>
          <p:nvPr/>
        </p:nvSpPr>
        <p:spPr>
          <a:xfrm>
            <a:off x="433473" y="290407"/>
            <a:ext cx="8604687" cy="1232865"/>
          </a:xfrm>
          <a:prstGeom prst="rect">
            <a:avLst/>
          </a:prstGeom>
          <a:noFill/>
          <a:ln>
            <a:noFill/>
          </a:ln>
        </p:spPr>
        <p:txBody>
          <a:bodyPr lIns="90000" tIns="46800" rIns="90000" bIns="46800"/>
          <a:lstStyle/>
          <a:p>
            <a:pPr>
              <a:lnSpc>
                <a:spcPct val="100000"/>
              </a:lnSpc>
            </a:pPr>
            <a:r>
              <a:rPr lang="en-US" sz="3400" b="1" strike="noStrike" spc="-1" dirty="0" smtClean="0">
                <a:solidFill>
                  <a:srgbClr val="006633"/>
                </a:solidFill>
                <a:uFill>
                  <a:solidFill>
                    <a:srgbClr val="FFFFFF"/>
                  </a:solidFill>
                </a:uFill>
                <a:latin typeface="Times New Roman"/>
              </a:rPr>
              <a:t>TYPES</a:t>
            </a:r>
            <a:r>
              <a:rPr lang="ru-RU" sz="3400" b="1" strike="noStrike" spc="-1" dirty="0" smtClean="0">
                <a:solidFill>
                  <a:srgbClr val="006633"/>
                </a:solidFill>
                <a:uFill>
                  <a:solidFill>
                    <a:srgbClr val="FFFFFF"/>
                  </a:solidFill>
                </a:uFill>
                <a:latin typeface="Times New Roman"/>
              </a:rPr>
              <a:t> </a:t>
            </a:r>
            <a:r>
              <a:rPr lang="en-US" sz="3400" b="1" strike="noStrike" spc="-1" dirty="0" smtClean="0">
                <a:solidFill>
                  <a:srgbClr val="006633"/>
                </a:solidFill>
                <a:uFill>
                  <a:solidFill>
                    <a:srgbClr val="FFFFFF"/>
                  </a:solidFill>
                </a:uFill>
                <a:latin typeface="Times New Roman"/>
              </a:rPr>
              <a:t>AND</a:t>
            </a:r>
            <a:r>
              <a:rPr lang="ru-RU" sz="3400" b="1" strike="noStrike" spc="-1" dirty="0" smtClean="0">
                <a:solidFill>
                  <a:srgbClr val="006633"/>
                </a:solidFill>
                <a:uFill>
                  <a:solidFill>
                    <a:srgbClr val="FFFFFF"/>
                  </a:solidFill>
                </a:uFill>
                <a:latin typeface="Times New Roman"/>
              </a:rPr>
              <a:t> </a:t>
            </a:r>
            <a:r>
              <a:rPr lang="en-US" sz="3400" b="1" strike="noStrike" spc="-1" dirty="0" smtClean="0">
                <a:solidFill>
                  <a:srgbClr val="006633"/>
                </a:solidFill>
                <a:uFill>
                  <a:solidFill>
                    <a:srgbClr val="FFFFFF"/>
                  </a:solidFill>
                </a:uFill>
                <a:latin typeface="Times New Roman"/>
              </a:rPr>
              <a:t>STRUCTURE </a:t>
            </a:r>
            <a:r>
              <a:rPr lang="en-US" sz="3400" b="1" strike="noStrike" spc="-1" dirty="0" smtClean="0">
                <a:solidFill>
                  <a:srgbClr val="006633"/>
                </a:solidFill>
                <a:uFill>
                  <a:solidFill>
                    <a:srgbClr val="FFFFFF"/>
                  </a:solidFill>
                </a:uFill>
                <a:latin typeface="Times New Roman"/>
              </a:rPr>
              <a:t>OF OWNERSHIP</a:t>
            </a:r>
            <a:r>
              <a:rPr lang="ru-RU" sz="3400" b="1" strike="noStrike" spc="-1" dirty="0" smtClean="0">
                <a:solidFill>
                  <a:srgbClr val="006633"/>
                </a:solidFill>
                <a:uFill>
                  <a:solidFill>
                    <a:srgbClr val="FFFFFF"/>
                  </a:solidFill>
                </a:uFill>
                <a:latin typeface="Times New Roman"/>
              </a:rPr>
              <a:t> </a:t>
            </a:r>
            <a:r>
              <a:rPr lang="ru-RU" sz="2900" b="1" strike="noStrike" spc="-1" dirty="0" smtClean="0">
                <a:solidFill>
                  <a:srgbClr val="006633"/>
                </a:solidFill>
                <a:uFill>
                  <a:solidFill>
                    <a:srgbClr val="FFFFFF"/>
                  </a:solidFill>
                </a:uFill>
                <a:latin typeface="Garamond"/>
              </a:rPr>
              <a:t>:</a:t>
            </a:r>
            <a:endParaRPr lang="ru-RU" sz="4200" b="0" strike="noStrike" spc="-1" dirty="0">
              <a:solidFill>
                <a:srgbClr val="006633"/>
              </a:solidFill>
              <a:uFill>
                <a:solidFill>
                  <a:srgbClr val="FFFFFF"/>
                </a:solidFill>
              </a:uFill>
              <a:latin typeface="Garamond"/>
            </a:endParaRPr>
          </a:p>
        </p:txBody>
      </p:sp>
      <p:sp>
        <p:nvSpPr>
          <p:cNvPr id="91" name="Line 2"/>
          <p:cNvSpPr/>
          <p:nvPr/>
        </p:nvSpPr>
        <p:spPr>
          <a:xfrm>
            <a:off x="7956720" y="3068640"/>
            <a:ext cx="144360" cy="43164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92" name="Line 3"/>
          <p:cNvSpPr/>
          <p:nvPr/>
        </p:nvSpPr>
        <p:spPr>
          <a:xfrm>
            <a:off x="4572000" y="1989000"/>
            <a:ext cx="1440" cy="57636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93" name="Line 4"/>
          <p:cNvSpPr/>
          <p:nvPr/>
        </p:nvSpPr>
        <p:spPr>
          <a:xfrm flipH="1">
            <a:off x="1904760" y="1989000"/>
            <a:ext cx="2741400" cy="57636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94" name="Line 5"/>
          <p:cNvSpPr/>
          <p:nvPr/>
        </p:nvSpPr>
        <p:spPr>
          <a:xfrm>
            <a:off x="4572000" y="1989000"/>
            <a:ext cx="2803756" cy="57636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95" name="Line 6"/>
          <p:cNvSpPr/>
          <p:nvPr/>
        </p:nvSpPr>
        <p:spPr>
          <a:xfrm flipH="1">
            <a:off x="3709080" y="2997360"/>
            <a:ext cx="937440" cy="43164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96" name="Line 7"/>
          <p:cNvSpPr/>
          <p:nvPr/>
        </p:nvSpPr>
        <p:spPr>
          <a:xfrm>
            <a:off x="4646160" y="2997360"/>
            <a:ext cx="1005480" cy="43164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97" name="CustomShape 8"/>
          <p:cNvSpPr/>
          <p:nvPr/>
        </p:nvSpPr>
        <p:spPr>
          <a:xfrm>
            <a:off x="0" y="2209680"/>
            <a:ext cx="9144000" cy="1800"/>
          </a:xfrm>
          <a:prstGeom prst="rect">
            <a:avLst/>
          </a:prstGeom>
          <a:noFill/>
          <a:ln>
            <a:noFill/>
          </a:ln>
        </p:spPr>
        <p:style>
          <a:lnRef idx="0">
            <a:scrgbClr r="0" g="0" b="0"/>
          </a:lnRef>
          <a:fillRef idx="0">
            <a:scrgbClr r="0" g="0" b="0"/>
          </a:fillRef>
          <a:effectRef idx="0">
            <a:scrgbClr r="0" g="0" b="0"/>
          </a:effectRef>
          <a:fontRef idx="minor"/>
        </p:style>
      </p:sp>
      <p:sp>
        <p:nvSpPr>
          <p:cNvPr id="98" name="CustomShape 9"/>
          <p:cNvSpPr/>
          <p:nvPr/>
        </p:nvSpPr>
        <p:spPr>
          <a:xfrm>
            <a:off x="2840078" y="1349635"/>
            <a:ext cx="3600360" cy="119124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pPr algn="ctr">
              <a:lnSpc>
                <a:spcPct val="100000"/>
              </a:lnSpc>
            </a:pPr>
            <a:r>
              <a:rPr lang="en-US" sz="3600" b="1" strike="noStrike" spc="-1" dirty="0" smtClean="0">
                <a:solidFill>
                  <a:srgbClr val="000000"/>
                </a:solidFill>
                <a:effectLst>
                  <a:outerShdw blurRad="38100" dist="38100" dir="2700000" algn="tl">
                    <a:srgbClr val="000000">
                      <a:alpha val="43137"/>
                    </a:srgbClr>
                  </a:outerShdw>
                </a:effectLst>
                <a:uFill>
                  <a:solidFill>
                    <a:srgbClr val="FFFFFF"/>
                  </a:solidFill>
                </a:uFill>
                <a:latin typeface="Times New Roman"/>
                <a:ea typeface="Times New Roman"/>
              </a:rPr>
              <a:t>Public</a:t>
            </a:r>
            <a:endParaRPr lang="ru-RU" sz="1800" b="0" strike="noStrike" spc="-1" dirty="0">
              <a:solidFill>
                <a:srgbClr val="000000"/>
              </a:solidFill>
              <a:effectLst>
                <a:outerShdw blurRad="38100" dist="38100" dir="2700000" algn="tl">
                  <a:srgbClr val="000000">
                    <a:alpha val="43137"/>
                  </a:srgbClr>
                </a:outerShdw>
              </a:effectLst>
              <a:uFill>
                <a:solidFill>
                  <a:srgbClr val="FFFFFF"/>
                </a:solidFill>
              </a:uFill>
              <a:latin typeface="Arial"/>
            </a:endParaRPr>
          </a:p>
          <a:p>
            <a:pPr>
              <a:lnSpc>
                <a:spcPct val="100000"/>
              </a:lnSpc>
            </a:pPr>
            <a:r>
              <a:rPr lang="ru-RU" sz="3600" b="1" strike="noStrike" spc="-1" dirty="0">
                <a:solidFill>
                  <a:srgbClr val="000000"/>
                </a:solidFill>
                <a:uFill>
                  <a:solidFill>
                    <a:srgbClr val="FFFFFF"/>
                  </a:solidFill>
                </a:uFill>
                <a:latin typeface="Times New Roman"/>
                <a:ea typeface="Times New Roman"/>
              </a:rPr>
              <a:t> </a:t>
            </a:r>
            <a:endParaRPr lang="ru-RU" sz="1800" b="0" strike="noStrike" spc="-1" dirty="0">
              <a:solidFill>
                <a:srgbClr val="000000"/>
              </a:solidFill>
              <a:uFill>
                <a:solidFill>
                  <a:srgbClr val="FFFFFF"/>
                </a:solidFill>
              </a:uFill>
              <a:latin typeface="Arial"/>
            </a:endParaRPr>
          </a:p>
        </p:txBody>
      </p:sp>
      <p:sp>
        <p:nvSpPr>
          <p:cNvPr id="99" name="CustomShape 10"/>
          <p:cNvSpPr/>
          <p:nvPr/>
        </p:nvSpPr>
        <p:spPr>
          <a:xfrm>
            <a:off x="0" y="2389320"/>
            <a:ext cx="9038160" cy="94716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nchor="ctr"/>
          <a:lstStyle/>
          <a:p>
            <a:r>
              <a:rPr lang="en-US" sz="2800" b="1" spc="-1" dirty="0">
                <a:solidFill>
                  <a:srgbClr val="000000"/>
                </a:solidFill>
                <a:uFill>
                  <a:solidFill>
                    <a:srgbClr val="FFFFFF"/>
                  </a:solidFill>
                </a:uFill>
                <a:ea typeface="Times New Roman"/>
              </a:rPr>
              <a:t>Communal </a:t>
            </a:r>
            <a:r>
              <a:rPr lang="ru-RU" sz="2800" b="1" strike="noStrike" spc="-1" dirty="0">
                <a:solidFill>
                  <a:srgbClr val="000000"/>
                </a:solidFill>
                <a:uFill>
                  <a:solidFill>
                    <a:srgbClr val="FFFFFF"/>
                  </a:solidFill>
                </a:uFill>
                <a:latin typeface="Arial"/>
                <a:ea typeface="Times New Roman"/>
              </a:rPr>
              <a:t>		</a:t>
            </a:r>
            <a:r>
              <a:rPr lang="en-US" sz="2800" b="1" spc="-1" dirty="0">
                <a:solidFill>
                  <a:srgbClr val="000000"/>
                </a:solidFill>
                <a:uFill>
                  <a:solidFill>
                    <a:srgbClr val="FFFFFF"/>
                  </a:solidFill>
                </a:uFill>
                <a:ea typeface="Times New Roman"/>
              </a:rPr>
              <a:t> Collective </a:t>
            </a:r>
            <a:r>
              <a:rPr lang="ru-RU" sz="2800" b="1" strike="noStrike" spc="-1" dirty="0">
                <a:solidFill>
                  <a:srgbClr val="000000"/>
                </a:solidFill>
                <a:uFill>
                  <a:solidFill>
                    <a:srgbClr val="FFFFFF"/>
                  </a:solidFill>
                </a:uFill>
                <a:latin typeface="Arial"/>
                <a:ea typeface="Times New Roman"/>
              </a:rPr>
              <a:t>	</a:t>
            </a:r>
            <a:r>
              <a:rPr lang="en-US" sz="2800" b="1" spc="-1" dirty="0">
                <a:solidFill>
                  <a:srgbClr val="000000"/>
                </a:solidFill>
                <a:uFill>
                  <a:solidFill>
                    <a:srgbClr val="FFFFFF"/>
                  </a:solidFill>
                </a:uFill>
                <a:ea typeface="Times New Roman"/>
              </a:rPr>
              <a:t>Nationwide</a:t>
            </a:r>
            <a:endParaRPr lang="ru-RU" sz="1800" b="0" strike="noStrike" spc="-1" dirty="0">
              <a:solidFill>
                <a:srgbClr val="000000"/>
              </a:solidFill>
              <a:uFill>
                <a:solidFill>
                  <a:srgbClr val="FFFFFF"/>
                </a:solidFill>
              </a:uFill>
              <a:latin typeface="Arial"/>
            </a:endParaRPr>
          </a:p>
        </p:txBody>
      </p:sp>
      <p:sp>
        <p:nvSpPr>
          <p:cNvPr id="100" name="CustomShape 11"/>
          <p:cNvSpPr/>
          <p:nvPr/>
        </p:nvSpPr>
        <p:spPr>
          <a:xfrm>
            <a:off x="611280" y="3711600"/>
            <a:ext cx="4321080" cy="3682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pPr algn="ctr"/>
            <a:r>
              <a:rPr lang="en-US" sz="1800" b="0" strike="noStrike" spc="-1">
                <a:solidFill>
                  <a:srgbClr val="000000"/>
                </a:solidFill>
                <a:uFill>
                  <a:solidFill>
                    <a:srgbClr val="FFFFFF"/>
                  </a:solidFill>
                </a:uFill>
                <a:latin typeface="Arial"/>
              </a:rPr>
              <a:t>                 </a:t>
            </a:r>
            <a:endParaRPr lang="ru-RU" sz="1800" b="0" strike="noStrike" spc="-1">
              <a:solidFill>
                <a:srgbClr val="000000"/>
              </a:solidFill>
              <a:uFill>
                <a:solidFill>
                  <a:srgbClr val="FFFFFF"/>
                </a:solidFill>
              </a:uFill>
              <a:latin typeface="Arial"/>
            </a:endParaRPr>
          </a:p>
        </p:txBody>
      </p:sp>
      <p:sp>
        <p:nvSpPr>
          <p:cNvPr id="101" name="CustomShape 12"/>
          <p:cNvSpPr/>
          <p:nvPr/>
        </p:nvSpPr>
        <p:spPr>
          <a:xfrm>
            <a:off x="2050200" y="3497815"/>
            <a:ext cx="2233800" cy="936645"/>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nchor="ctr"/>
          <a:lstStyle/>
          <a:p>
            <a:pPr algn="ctr">
              <a:lnSpc>
                <a:spcPct val="100000"/>
              </a:lnSpc>
            </a:pPr>
            <a:r>
              <a:rPr lang="en-US" sz="2400" b="1" spc="-1" dirty="0" smtClean="0">
                <a:solidFill>
                  <a:srgbClr val="000000"/>
                </a:solidFill>
                <a:uFill>
                  <a:solidFill>
                    <a:srgbClr val="FFFFFF"/>
                  </a:solidFill>
                </a:uFill>
                <a:latin typeface="Times New Roman"/>
              </a:rPr>
              <a:t>Collective </a:t>
            </a:r>
            <a:r>
              <a:rPr lang="en-US" sz="2400" b="1" spc="-1" dirty="0">
                <a:solidFill>
                  <a:srgbClr val="000000"/>
                </a:solidFill>
                <a:uFill>
                  <a:solidFill>
                    <a:srgbClr val="FFFFFF"/>
                  </a:solidFill>
                </a:uFill>
                <a:latin typeface="Times New Roman"/>
              </a:rPr>
              <a:t>farm</a:t>
            </a:r>
          </a:p>
          <a:p>
            <a:pPr algn="ctr">
              <a:lnSpc>
                <a:spcPct val="100000"/>
              </a:lnSpc>
            </a:pPr>
            <a:r>
              <a:rPr lang="en-US" sz="2400" b="1" spc="-1" dirty="0" smtClean="0">
                <a:solidFill>
                  <a:srgbClr val="000000"/>
                </a:solidFill>
                <a:uFill>
                  <a:solidFill>
                    <a:srgbClr val="FFFFFF"/>
                  </a:solidFill>
                </a:uFill>
                <a:latin typeface="Times New Roman"/>
              </a:rPr>
              <a:t>- cooperative</a:t>
            </a:r>
            <a:r>
              <a:rPr lang="ru-RU" sz="1800" b="0" strike="noStrike" spc="-1" dirty="0" smtClean="0">
                <a:solidFill>
                  <a:srgbClr val="FFFFFF"/>
                </a:solidFill>
                <a:uFill>
                  <a:solidFill>
                    <a:srgbClr val="FFFFFF"/>
                  </a:solidFill>
                </a:uFill>
                <a:latin typeface="Arial"/>
              </a:rPr>
              <a:t> </a:t>
            </a:r>
            <a:endParaRPr lang="ru-RU" sz="1800" b="0" strike="noStrike" spc="-1" dirty="0" smtClean="0">
              <a:solidFill>
                <a:srgbClr val="000000"/>
              </a:solidFill>
              <a:uFill>
                <a:solidFill>
                  <a:srgbClr val="FFFFFF"/>
                </a:solidFill>
              </a:uFill>
              <a:latin typeface="Arial"/>
            </a:endParaRPr>
          </a:p>
          <a:p>
            <a:pPr algn="ctr">
              <a:lnSpc>
                <a:spcPct val="100000"/>
              </a:lnSpc>
            </a:pPr>
            <a:r>
              <a:rPr lang="ru-RU" sz="2400" b="1" strike="noStrike" spc="-1" dirty="0" smtClean="0">
                <a:solidFill>
                  <a:srgbClr val="FFFFFF"/>
                </a:solidFill>
                <a:uFill>
                  <a:solidFill>
                    <a:srgbClr val="FFFFFF"/>
                  </a:solidFill>
                </a:uFill>
                <a:latin typeface="Times New Roman"/>
              </a:rPr>
              <a:t>собственность</a:t>
            </a:r>
            <a:endParaRPr lang="ru-RU" sz="1800" b="0" strike="noStrike" spc="-1" dirty="0">
              <a:solidFill>
                <a:srgbClr val="000000"/>
              </a:solidFill>
              <a:uFill>
                <a:solidFill>
                  <a:srgbClr val="FFFFFF"/>
                </a:solidFill>
              </a:uFill>
              <a:latin typeface="Arial"/>
            </a:endParaRPr>
          </a:p>
        </p:txBody>
      </p:sp>
      <p:sp>
        <p:nvSpPr>
          <p:cNvPr id="102" name="CustomShape 13"/>
          <p:cNvSpPr/>
          <p:nvPr/>
        </p:nvSpPr>
        <p:spPr>
          <a:xfrm>
            <a:off x="6059520" y="5753160"/>
            <a:ext cx="193680" cy="376200"/>
          </a:xfrm>
          <a:custGeom>
            <a:avLst/>
            <a:gdLst/>
            <a:ahLst/>
            <a:cxnLst/>
            <a:rect l="l" t="t" r="r" b="b"/>
            <a:pathLst>
              <a:path w="21600" h="21600">
                <a:moveTo>
                  <a:pt x="0" y="0"/>
                </a:moveTo>
                <a:lnTo>
                  <a:pt x="21600" y="0"/>
                </a:lnTo>
                <a:lnTo>
                  <a:pt x="21600" y="21600"/>
                </a:lnTo>
                <a:lnTo>
                  <a:pt x="0" y="21600"/>
                </a:lnTo>
                <a:lnTo>
                  <a:pt x="0" y="0"/>
                </a:lnTo>
                <a:close/>
              </a:path>
            </a:pathLst>
          </a:custGeom>
          <a:noFill/>
          <a:ln w="9360">
            <a:solidFill>
              <a:srgbClr val="FFFFFF"/>
            </a:solidFill>
            <a:miter/>
          </a:ln>
        </p:spPr>
        <p:style>
          <a:lnRef idx="0">
            <a:scrgbClr r="0" g="0" b="0"/>
          </a:lnRef>
          <a:fillRef idx="0">
            <a:scrgbClr r="0" g="0" b="0"/>
          </a:fillRef>
          <a:effectRef idx="0">
            <a:scrgbClr r="0" g="0" b="0"/>
          </a:effectRef>
          <a:fontRef idx="minor"/>
        </p:style>
      </p:sp>
      <p:sp>
        <p:nvSpPr>
          <p:cNvPr id="103" name="CustomShape 14"/>
          <p:cNvSpPr/>
          <p:nvPr/>
        </p:nvSpPr>
        <p:spPr>
          <a:xfrm>
            <a:off x="7106487" y="3514320"/>
            <a:ext cx="2050920" cy="45972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lstStyle/>
          <a:p>
            <a:pPr algn="ctr">
              <a:lnSpc>
                <a:spcPct val="100000"/>
              </a:lnSpc>
            </a:pPr>
            <a:r>
              <a:rPr lang="en-US" sz="2400" b="1" spc="-1" dirty="0" smtClean="0">
                <a:solidFill>
                  <a:srgbClr val="000000"/>
                </a:solidFill>
                <a:uFill>
                  <a:solidFill>
                    <a:srgbClr val="FFFFFF"/>
                  </a:solidFill>
                </a:uFill>
                <a:latin typeface="Times New Roman"/>
              </a:rPr>
              <a:t>State</a:t>
            </a:r>
            <a:endParaRPr lang="ru-RU" sz="1800" b="0" strike="noStrike" spc="-1" dirty="0">
              <a:solidFill>
                <a:srgbClr val="000000"/>
              </a:solidFill>
              <a:uFill>
                <a:solidFill>
                  <a:srgbClr val="FFFFFF"/>
                </a:solidFill>
              </a:uFill>
              <a:latin typeface="Arial"/>
            </a:endParaRPr>
          </a:p>
        </p:txBody>
      </p:sp>
      <p:sp>
        <p:nvSpPr>
          <p:cNvPr id="104" name="CustomShape 15"/>
          <p:cNvSpPr/>
          <p:nvPr/>
        </p:nvSpPr>
        <p:spPr>
          <a:xfrm>
            <a:off x="4466700" y="3470805"/>
            <a:ext cx="2909056" cy="8254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en-US" sz="2400" b="1" spc="-1" dirty="0" smtClean="0">
                <a:solidFill>
                  <a:srgbClr val="000000"/>
                </a:solidFill>
                <a:uFill>
                  <a:solidFill>
                    <a:srgbClr val="FFFFFF"/>
                  </a:solidFill>
                </a:uFill>
                <a:latin typeface="Times New Roman"/>
              </a:rPr>
              <a:t>Public </a:t>
            </a:r>
            <a:r>
              <a:rPr lang="en-US" sz="2400" b="1" spc="-1" dirty="0">
                <a:solidFill>
                  <a:srgbClr val="000000"/>
                </a:solidFill>
                <a:uFill>
                  <a:solidFill>
                    <a:srgbClr val="FFFFFF"/>
                  </a:solidFill>
                </a:uFill>
                <a:latin typeface="Times New Roman"/>
              </a:rPr>
              <a:t>organizations</a:t>
            </a:r>
            <a:r>
              <a:rPr lang="ru-RU" sz="2400" b="1" strike="noStrike" spc="-1" dirty="0" smtClean="0">
                <a:solidFill>
                  <a:srgbClr val="000000"/>
                </a:solidFill>
                <a:uFill>
                  <a:solidFill>
                    <a:srgbClr val="FFFFFF"/>
                  </a:solidFill>
                </a:uFill>
                <a:latin typeface="Times New Roman"/>
              </a:rPr>
              <a:t> </a:t>
            </a:r>
            <a:endParaRPr lang="ru-RU"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 name="TextShape 1"/>
          <p:cNvSpPr txBox="1"/>
          <p:nvPr/>
        </p:nvSpPr>
        <p:spPr>
          <a:xfrm>
            <a:off x="468360" y="-675000"/>
            <a:ext cx="8229600" cy="1374840"/>
          </a:xfrm>
          <a:prstGeom prst="rect">
            <a:avLst/>
          </a:prstGeom>
          <a:noFill/>
          <a:ln>
            <a:noFill/>
          </a:ln>
        </p:spPr>
        <p:txBody>
          <a:bodyPr lIns="90000" tIns="46800" rIns="90000" bIns="46800"/>
          <a:lstStyle/>
          <a:p>
            <a:endParaRPr lang="ru-RU" sz="4200" b="0" strike="noStrike" spc="-1" dirty="0">
              <a:solidFill>
                <a:srgbClr val="006633"/>
              </a:solidFill>
              <a:uFill>
                <a:solidFill>
                  <a:srgbClr val="FFFFFF"/>
                </a:solidFill>
              </a:uFill>
              <a:latin typeface="Garamond"/>
            </a:endParaRPr>
          </a:p>
        </p:txBody>
      </p:sp>
      <p:sp>
        <p:nvSpPr>
          <p:cNvPr id="106" name="Line 2"/>
          <p:cNvSpPr/>
          <p:nvPr/>
        </p:nvSpPr>
        <p:spPr>
          <a:xfrm flipH="1">
            <a:off x="2632364" y="1700280"/>
            <a:ext cx="3742516" cy="732712"/>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107" name="Line 3"/>
          <p:cNvSpPr/>
          <p:nvPr/>
        </p:nvSpPr>
        <p:spPr>
          <a:xfrm flipH="1">
            <a:off x="5081760" y="1700280"/>
            <a:ext cx="1365120" cy="70470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108" name="Line 4"/>
          <p:cNvSpPr/>
          <p:nvPr/>
        </p:nvSpPr>
        <p:spPr>
          <a:xfrm>
            <a:off x="6443639" y="1700280"/>
            <a:ext cx="1564287" cy="70470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109" name="CustomShape 5"/>
          <p:cNvSpPr/>
          <p:nvPr/>
        </p:nvSpPr>
        <p:spPr>
          <a:xfrm>
            <a:off x="-185738" y="1624680"/>
            <a:ext cx="9144000" cy="1800"/>
          </a:xfrm>
          <a:prstGeom prst="rect">
            <a:avLst/>
          </a:prstGeom>
          <a:noFill/>
          <a:ln>
            <a:noFill/>
          </a:ln>
        </p:spPr>
        <p:style>
          <a:lnRef idx="0">
            <a:scrgbClr r="0" g="0" b="0"/>
          </a:lnRef>
          <a:fillRef idx="0">
            <a:scrgbClr r="0" g="0" b="0"/>
          </a:fillRef>
          <a:effectRef idx="0">
            <a:scrgbClr r="0" g="0" b="0"/>
          </a:effectRef>
          <a:fontRef idx="minor"/>
        </p:style>
      </p:sp>
      <p:sp>
        <p:nvSpPr>
          <p:cNvPr id="110" name="CustomShape 6"/>
          <p:cNvSpPr/>
          <p:nvPr/>
        </p:nvSpPr>
        <p:spPr>
          <a:xfrm>
            <a:off x="89089" y="-598568"/>
            <a:ext cx="8971582" cy="2581696"/>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pPr algn="ctr">
              <a:lnSpc>
                <a:spcPct val="100000"/>
              </a:lnSpc>
            </a:pPr>
            <a:r>
              <a:rPr lang="ru-RU" sz="2800" b="1" strike="noStrike" spc="-1" dirty="0">
                <a:solidFill>
                  <a:srgbClr val="000000"/>
                </a:solidFill>
                <a:uFill>
                  <a:solidFill>
                    <a:srgbClr val="FFFFFF"/>
                  </a:solidFill>
                </a:uFill>
                <a:latin typeface="Times New Roman"/>
              </a:rPr>
              <a:t> </a:t>
            </a:r>
            <a:endParaRPr lang="ru-RU" sz="1800" b="0" strike="noStrike" spc="-1" dirty="0">
              <a:solidFill>
                <a:srgbClr val="000000"/>
              </a:solidFill>
              <a:uFill>
                <a:solidFill>
                  <a:srgbClr val="FFFFFF"/>
                </a:solidFill>
              </a:uFill>
              <a:latin typeface="Arial"/>
            </a:endParaRPr>
          </a:p>
          <a:p>
            <a:pPr algn="ctr">
              <a:lnSpc>
                <a:spcPct val="100000"/>
              </a:lnSpc>
            </a:pPr>
            <a:r>
              <a:rPr lang="en-US" sz="4000" b="1" strike="noStrike" spc="-1" dirty="0" smtClean="0">
                <a:solidFill>
                  <a:srgbClr val="000000"/>
                </a:solidFill>
                <a:uFill>
                  <a:solidFill>
                    <a:srgbClr val="FFFFFF"/>
                  </a:solidFill>
                </a:uFill>
                <a:latin typeface="Times New Roman"/>
              </a:rPr>
              <a:t>private</a:t>
            </a:r>
            <a:endParaRPr lang="ru-RU" sz="1800" b="0" strike="noStrike" spc="-1" dirty="0">
              <a:solidFill>
                <a:srgbClr val="000000"/>
              </a:solidFill>
              <a:uFill>
                <a:solidFill>
                  <a:srgbClr val="FFFFFF"/>
                </a:solidFill>
              </a:uFill>
              <a:latin typeface="Arial"/>
            </a:endParaRPr>
          </a:p>
          <a:p>
            <a:pPr algn="ctr">
              <a:lnSpc>
                <a:spcPct val="100000"/>
              </a:lnSpc>
            </a:pPr>
            <a:r>
              <a:rPr lang="ru-RU" sz="4000" b="1" strike="noStrike" spc="-1" dirty="0">
                <a:solidFill>
                  <a:srgbClr val="000000"/>
                </a:solidFill>
                <a:uFill>
                  <a:solidFill>
                    <a:srgbClr val="FFFFFF"/>
                  </a:solidFill>
                </a:uFill>
                <a:latin typeface="Times New Roman"/>
              </a:rPr>
              <a:t> </a:t>
            </a:r>
            <a:endParaRPr lang="ru-RU" sz="1800" b="0" strike="noStrike" spc="-1" dirty="0">
              <a:solidFill>
                <a:srgbClr val="000000"/>
              </a:solidFill>
              <a:uFill>
                <a:solidFill>
                  <a:srgbClr val="FFFFFF"/>
                </a:solidFill>
              </a:uFill>
              <a:latin typeface="Arial"/>
            </a:endParaRPr>
          </a:p>
          <a:p>
            <a:pPr algn="ctr">
              <a:lnSpc>
                <a:spcPct val="100000"/>
              </a:lnSpc>
            </a:pPr>
            <a:r>
              <a:rPr lang="en-US" sz="2800" b="1" spc="-1" dirty="0" smtClean="0">
                <a:solidFill>
                  <a:srgbClr val="000000"/>
                </a:solidFill>
                <a:uFill>
                  <a:solidFill>
                    <a:srgbClr val="FFFFFF"/>
                  </a:solidFill>
                </a:uFill>
                <a:latin typeface="Times New Roman"/>
                <a:ea typeface="Times New Roman"/>
              </a:rPr>
              <a:t>Labor</a:t>
            </a:r>
            <a:r>
              <a:rPr lang="ru-RU" sz="2800" b="1" strike="noStrike" spc="-1" dirty="0" smtClean="0">
                <a:solidFill>
                  <a:srgbClr val="000000"/>
                </a:solidFill>
                <a:uFill>
                  <a:solidFill>
                    <a:srgbClr val="FFFFFF"/>
                  </a:solidFill>
                </a:uFill>
                <a:latin typeface="Times New Roman"/>
                <a:ea typeface="Times New Roman"/>
              </a:rPr>
              <a:t> </a:t>
            </a:r>
            <a:r>
              <a:rPr lang="ru-RU" sz="2800" b="1" strike="noStrike" spc="-1" dirty="0">
                <a:solidFill>
                  <a:srgbClr val="000000"/>
                </a:solidFill>
                <a:uFill>
                  <a:solidFill>
                    <a:srgbClr val="FFFFFF"/>
                  </a:solidFill>
                </a:uFill>
                <a:latin typeface="Times New Roman"/>
                <a:ea typeface="Times New Roman"/>
              </a:rPr>
              <a:t>	</a:t>
            </a:r>
            <a:r>
              <a:rPr lang="ru-RU" sz="2800" b="1" strike="noStrike" spc="-1" dirty="0" smtClean="0">
                <a:solidFill>
                  <a:srgbClr val="000000"/>
                </a:solidFill>
                <a:uFill>
                  <a:solidFill>
                    <a:srgbClr val="FFFFFF"/>
                  </a:solidFill>
                </a:uFill>
                <a:latin typeface="Times New Roman"/>
                <a:ea typeface="Times New Roman"/>
              </a:rPr>
              <a:t>			</a:t>
            </a:r>
            <a:r>
              <a:rPr lang="en-US" sz="2800" b="1" spc="-1" dirty="0" smtClean="0">
                <a:solidFill>
                  <a:srgbClr val="000000"/>
                </a:solidFill>
                <a:uFill>
                  <a:solidFill>
                    <a:srgbClr val="FFFFFF"/>
                  </a:solidFill>
                </a:uFill>
                <a:latin typeface="Times New Roman"/>
                <a:ea typeface="Times New Roman"/>
              </a:rPr>
              <a:t>Not </a:t>
            </a:r>
            <a:r>
              <a:rPr lang="en-US" sz="2800" b="1" spc="-1" dirty="0" smtClean="0">
                <a:solidFill>
                  <a:srgbClr val="000000"/>
                </a:solidFill>
                <a:uFill>
                  <a:solidFill>
                    <a:srgbClr val="FFFFFF"/>
                  </a:solidFill>
                </a:uFill>
                <a:latin typeface="Times New Roman"/>
                <a:ea typeface="Times New Roman"/>
              </a:rPr>
              <a:t>labor</a:t>
            </a:r>
            <a:endParaRPr lang="ru-RU" sz="1800" b="0" strike="noStrike" spc="-1" dirty="0">
              <a:solidFill>
                <a:srgbClr val="000000"/>
              </a:solidFill>
              <a:uFill>
                <a:solidFill>
                  <a:srgbClr val="FFFFFF"/>
                </a:solidFill>
              </a:uFill>
              <a:latin typeface="Arial"/>
            </a:endParaRPr>
          </a:p>
        </p:txBody>
      </p:sp>
      <p:sp>
        <p:nvSpPr>
          <p:cNvPr id="111" name="CustomShape 7"/>
          <p:cNvSpPr/>
          <p:nvPr/>
        </p:nvSpPr>
        <p:spPr>
          <a:xfrm>
            <a:off x="-333360" y="2300760"/>
            <a:ext cx="180720" cy="91692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nchor="ctr"/>
          <a:lstStyle/>
          <a:p>
            <a:r>
              <a:rPr lang="ru-RU" sz="1800" b="0" strike="noStrike" spc="-1">
                <a:solidFill>
                  <a:srgbClr val="000000"/>
                </a:solidFill>
                <a:uFill>
                  <a:solidFill>
                    <a:srgbClr val="FFFFFF"/>
                  </a:solidFill>
                </a:uFill>
                <a:latin typeface="Arial"/>
              </a:rPr>
              <a:t>
 </a:t>
            </a:r>
          </a:p>
          <a:p>
            <a:r>
              <a:rPr lang="ru-RU" sz="1800" b="0" strike="noStrike" spc="-1">
                <a:solidFill>
                  <a:srgbClr val="000000"/>
                </a:solidFill>
                <a:uFill>
                  <a:solidFill>
                    <a:srgbClr val="FFFFFF"/>
                  </a:solidFill>
                </a:uFill>
                <a:latin typeface="Arial"/>
              </a:rPr>
              <a:t> </a:t>
            </a:r>
          </a:p>
        </p:txBody>
      </p:sp>
      <p:sp>
        <p:nvSpPr>
          <p:cNvPr id="112" name="CustomShape 8"/>
          <p:cNvSpPr/>
          <p:nvPr/>
        </p:nvSpPr>
        <p:spPr>
          <a:xfrm>
            <a:off x="-498600" y="1946588"/>
            <a:ext cx="9817200" cy="192276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pPr>
              <a:lnSpc>
                <a:spcPct val="100000"/>
              </a:lnSpc>
            </a:pPr>
            <a:r>
              <a:rPr lang="en-US" sz="2400" b="1" spc="-1" dirty="0" smtClean="0">
                <a:solidFill>
                  <a:srgbClr val="000000"/>
                </a:solidFill>
                <a:uFill>
                  <a:solidFill>
                    <a:srgbClr val="FFFFFF"/>
                  </a:solidFill>
                </a:uFill>
                <a:latin typeface="Times New Roman"/>
                <a:ea typeface="Times New Roman"/>
              </a:rPr>
              <a:t>                 Slaveholding                   Feudalistic                    Capitalistic</a:t>
            </a:r>
            <a:endParaRPr lang="ru-RU" sz="1800" b="0" strike="noStrike" spc="-1" dirty="0">
              <a:solidFill>
                <a:srgbClr val="000000"/>
              </a:solidFill>
              <a:uFill>
                <a:solidFill>
                  <a:srgbClr val="FFFFFF"/>
                </a:solidFill>
              </a:uFill>
              <a:latin typeface="Arial"/>
            </a:endParaRPr>
          </a:p>
          <a:p>
            <a:pPr>
              <a:lnSpc>
                <a:spcPct val="100000"/>
              </a:lnSpc>
            </a:pPr>
            <a:r>
              <a:rPr lang="ru-RU" sz="2400" b="1" strike="noStrike" spc="-1" dirty="0">
                <a:solidFill>
                  <a:srgbClr val="000000"/>
                </a:solidFill>
                <a:uFill>
                  <a:solidFill>
                    <a:srgbClr val="FFFFFF"/>
                  </a:solidFill>
                </a:uFill>
                <a:latin typeface="Times New Roman"/>
              </a:rPr>
              <a:t> </a:t>
            </a:r>
            <a:endParaRPr lang="ru-RU" sz="1800" b="0" strike="noStrike" spc="-1" dirty="0">
              <a:solidFill>
                <a:srgbClr val="000000"/>
              </a:solidFill>
              <a:uFill>
                <a:solidFill>
                  <a:srgbClr val="FFFFFF"/>
                </a:solidFill>
              </a:uFill>
              <a:latin typeface="Arial"/>
            </a:endParaRPr>
          </a:p>
          <a:p>
            <a:pPr>
              <a:lnSpc>
                <a:spcPct val="100000"/>
              </a:lnSpc>
            </a:pPr>
            <a:r>
              <a:rPr lang="en-US" sz="2400" b="1" spc="-1" dirty="0" smtClean="0">
                <a:solidFill>
                  <a:srgbClr val="000000"/>
                </a:solidFill>
                <a:uFill>
                  <a:solidFill>
                    <a:srgbClr val="FFFFFF"/>
                  </a:solidFill>
                </a:uFill>
                <a:latin typeface="Times New Roman"/>
                <a:ea typeface="Times New Roman"/>
              </a:rPr>
              <a:t>                               Individual                        Associate                State</a:t>
            </a:r>
            <a:endParaRPr lang="ru-RU" sz="1800" b="0" strike="noStrike" spc="-1" dirty="0">
              <a:solidFill>
                <a:srgbClr val="000000"/>
              </a:solidFill>
              <a:uFill>
                <a:solidFill>
                  <a:srgbClr val="FFFFFF"/>
                </a:solidFill>
              </a:uFill>
              <a:latin typeface="Arial"/>
            </a:endParaRPr>
          </a:p>
        </p:txBody>
      </p:sp>
      <p:sp>
        <p:nvSpPr>
          <p:cNvPr id="113" name="CustomShape 9"/>
          <p:cNvSpPr/>
          <p:nvPr/>
        </p:nvSpPr>
        <p:spPr>
          <a:xfrm>
            <a:off x="-324000" y="4291200"/>
            <a:ext cx="9468000" cy="183132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r>
              <a:rPr lang="ru-RU" sz="1800" b="0" strike="noStrike" spc="-1" dirty="0" smtClean="0">
                <a:solidFill>
                  <a:srgbClr val="000000"/>
                </a:solidFill>
                <a:uFill>
                  <a:solidFill>
                    <a:srgbClr val="FFFFFF"/>
                  </a:solidFill>
                </a:uFill>
                <a:latin typeface="Arial"/>
              </a:rPr>
              <a:t>
</a:t>
            </a:r>
            <a:r>
              <a:rPr lang="ru-RU" sz="1400" b="0" strike="noStrike" spc="-1" dirty="0" smtClean="0">
                <a:solidFill>
                  <a:srgbClr val="000000"/>
                </a:solidFill>
                <a:uFill>
                  <a:solidFill>
                    <a:srgbClr val="FFFFFF"/>
                  </a:solidFill>
                </a:uFill>
                <a:latin typeface="Arial"/>
                <a:ea typeface="Times New Roman"/>
              </a:rPr>
              <a:t>    </a:t>
            </a:r>
            <a:r>
              <a:rPr lang="ru-RU" sz="1400" b="0" strike="noStrike" spc="-1" dirty="0" smtClean="0">
                <a:solidFill>
                  <a:srgbClr val="000000"/>
                </a:solidFill>
                <a:uFill>
                  <a:solidFill>
                    <a:srgbClr val="FFFFFF"/>
                  </a:solidFill>
                </a:uFill>
                <a:latin typeface="Arial"/>
              </a:rPr>
              <a:t>          </a:t>
            </a:r>
            <a:r>
              <a:rPr lang="en-US" sz="2400" b="1" spc="-1" dirty="0" smtClean="0">
                <a:solidFill>
                  <a:srgbClr val="000000"/>
                </a:solidFill>
                <a:uFill>
                  <a:solidFill>
                    <a:srgbClr val="FFFFFF"/>
                  </a:solidFill>
                </a:uFill>
                <a:latin typeface="Times New Roman"/>
                <a:ea typeface="Times New Roman"/>
              </a:rPr>
              <a:t>Joint-stock</a:t>
            </a:r>
            <a:r>
              <a:rPr lang="ru-RU" sz="2400" b="1" strike="noStrike" spc="-1" dirty="0" smtClean="0">
                <a:solidFill>
                  <a:srgbClr val="000000"/>
                </a:solidFill>
                <a:uFill>
                  <a:solidFill>
                    <a:srgbClr val="FFFFFF"/>
                  </a:solidFill>
                </a:uFill>
                <a:latin typeface="Times New Roman"/>
                <a:ea typeface="Times New Roman"/>
              </a:rPr>
              <a:t>     </a:t>
            </a:r>
            <a:r>
              <a:rPr lang="en-US" sz="2400" b="1" strike="noStrike" spc="-1" dirty="0" smtClean="0">
                <a:solidFill>
                  <a:srgbClr val="000000"/>
                </a:solidFill>
                <a:uFill>
                  <a:solidFill>
                    <a:srgbClr val="FFFFFF"/>
                  </a:solidFill>
                </a:uFill>
                <a:latin typeface="Times New Roman"/>
                <a:ea typeface="Times New Roman"/>
              </a:rPr>
              <a:t>          </a:t>
            </a:r>
            <a:r>
              <a:rPr lang="en-US" sz="2400" b="1" spc="-1" dirty="0" smtClean="0">
                <a:solidFill>
                  <a:srgbClr val="000000"/>
                </a:solidFill>
                <a:uFill>
                  <a:solidFill>
                    <a:srgbClr val="FFFFFF"/>
                  </a:solidFill>
                </a:uFill>
                <a:latin typeface="Times New Roman"/>
                <a:ea typeface="Times New Roman"/>
              </a:rPr>
              <a:t>Cooperative                 Mixed</a:t>
            </a:r>
            <a:endParaRPr lang="ru-RU" sz="1800" b="0" strike="noStrike" spc="-1" dirty="0">
              <a:solidFill>
                <a:srgbClr val="000000"/>
              </a:solidFill>
              <a:uFill>
                <a:solidFill>
                  <a:srgbClr val="FFFFFF"/>
                </a:solidFill>
              </a:uFill>
              <a:latin typeface="Arial"/>
            </a:endParaRPr>
          </a:p>
          <a:p>
            <a:pPr>
              <a:lnSpc>
                <a:spcPct val="100000"/>
              </a:lnSpc>
            </a:pPr>
            <a:r>
              <a:rPr lang="ru-RU" sz="2400" b="1" strike="noStrike" spc="-1" dirty="0">
                <a:solidFill>
                  <a:srgbClr val="000000"/>
                </a:solidFill>
                <a:uFill>
                  <a:solidFill>
                    <a:srgbClr val="FFFFFF"/>
                  </a:solidFill>
                </a:uFill>
                <a:latin typeface="Times New Roman"/>
                <a:ea typeface="Times New Roman"/>
              </a:rPr>
              <a:t>				</a:t>
            </a:r>
            <a:r>
              <a:rPr lang="ru-RU" sz="2400" b="1" strike="noStrike" spc="-1" dirty="0">
                <a:solidFill>
                  <a:srgbClr val="000000"/>
                </a:solidFill>
                <a:uFill>
                  <a:solidFill>
                    <a:srgbClr val="FFFFFF"/>
                  </a:solidFill>
                </a:uFill>
                <a:latin typeface="Times New Roman"/>
              </a:rPr>
              <a:t>                </a:t>
            </a:r>
            <a:endParaRPr lang="ru-RU" sz="1800" b="0" strike="noStrike" spc="-1" dirty="0">
              <a:solidFill>
                <a:srgbClr val="000000"/>
              </a:solidFill>
              <a:uFill>
                <a:solidFill>
                  <a:srgbClr val="FFFFFF"/>
                </a:solidFill>
              </a:uFill>
              <a:latin typeface="Arial"/>
            </a:endParaRPr>
          </a:p>
          <a:p>
            <a:pPr>
              <a:lnSpc>
                <a:spcPct val="100000"/>
              </a:lnSpc>
            </a:pPr>
            <a:r>
              <a:rPr lang="ru-RU" sz="2400" b="1" strike="noStrike" spc="-1" dirty="0">
                <a:solidFill>
                  <a:srgbClr val="000000"/>
                </a:solidFill>
                <a:uFill>
                  <a:solidFill>
                    <a:srgbClr val="FFFFFF"/>
                  </a:solidFill>
                </a:uFill>
                <a:latin typeface="Times New Roman"/>
              </a:rPr>
              <a:t> </a:t>
            </a:r>
            <a:endParaRPr lang="ru-RU" sz="1800" b="0" strike="noStrike" spc="-1" dirty="0">
              <a:solidFill>
                <a:srgbClr val="000000"/>
              </a:solidFill>
              <a:uFill>
                <a:solidFill>
                  <a:srgbClr val="FFFFFF"/>
                </a:solidFill>
              </a:uFill>
              <a:latin typeface="Arial"/>
            </a:endParaRPr>
          </a:p>
        </p:txBody>
      </p:sp>
      <p:sp>
        <p:nvSpPr>
          <p:cNvPr id="114" name="Line 10"/>
          <p:cNvSpPr/>
          <p:nvPr/>
        </p:nvSpPr>
        <p:spPr>
          <a:xfrm flipH="1">
            <a:off x="3269672" y="2708280"/>
            <a:ext cx="3897567" cy="42660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115" name="Line 11"/>
          <p:cNvSpPr/>
          <p:nvPr/>
        </p:nvSpPr>
        <p:spPr>
          <a:xfrm flipH="1">
            <a:off x="5846617" y="2708280"/>
            <a:ext cx="1320981" cy="449864"/>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116" name="Line 12"/>
          <p:cNvSpPr/>
          <p:nvPr/>
        </p:nvSpPr>
        <p:spPr>
          <a:xfrm>
            <a:off x="7176912" y="2708280"/>
            <a:ext cx="470798" cy="449864"/>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117" name="Line 13"/>
          <p:cNvSpPr/>
          <p:nvPr/>
        </p:nvSpPr>
        <p:spPr>
          <a:xfrm flipH="1">
            <a:off x="3906982" y="3491528"/>
            <a:ext cx="1330036" cy="11563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118" name="Line 14"/>
          <p:cNvSpPr/>
          <p:nvPr/>
        </p:nvSpPr>
        <p:spPr>
          <a:xfrm flipH="1">
            <a:off x="1662545" y="3491528"/>
            <a:ext cx="3574473" cy="11563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120" name="Line 16"/>
          <p:cNvSpPr/>
          <p:nvPr/>
        </p:nvSpPr>
        <p:spPr>
          <a:xfrm>
            <a:off x="5237018" y="3491528"/>
            <a:ext cx="1137862" cy="11563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121" name="Line 17"/>
          <p:cNvSpPr/>
          <p:nvPr/>
        </p:nvSpPr>
        <p:spPr>
          <a:xfrm flipH="1">
            <a:off x="2480760" y="692280"/>
            <a:ext cx="2094120" cy="57600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122" name="Line 18"/>
          <p:cNvSpPr/>
          <p:nvPr/>
        </p:nvSpPr>
        <p:spPr>
          <a:xfrm>
            <a:off x="4574880" y="692280"/>
            <a:ext cx="2157840" cy="57600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 name="TextShape 1"/>
          <p:cNvSpPr txBox="1"/>
          <p:nvPr/>
        </p:nvSpPr>
        <p:spPr>
          <a:xfrm>
            <a:off x="533340" y="276306"/>
            <a:ext cx="8077320" cy="920334"/>
          </a:xfrm>
          <a:prstGeom prst="rect">
            <a:avLst/>
          </a:prstGeom>
          <a:noFill/>
          <a:ln>
            <a:noFill/>
          </a:ln>
        </p:spPr>
        <p:txBody>
          <a:bodyPr lIns="90000" tIns="46800" rIns="90000" bIns="46800"/>
          <a:lstStyle/>
          <a:p>
            <a:pPr>
              <a:lnSpc>
                <a:spcPct val="75000"/>
              </a:lnSpc>
            </a:pPr>
            <a:r>
              <a:rPr lang="en-US" sz="2900" b="1" strike="noStrike" spc="-1" dirty="0" err="1" smtClean="0">
                <a:solidFill>
                  <a:srgbClr val="006633"/>
                </a:solidFill>
                <a:uFill>
                  <a:solidFill>
                    <a:srgbClr val="FFFFFF"/>
                  </a:solidFill>
                </a:uFill>
                <a:latin typeface="Times New Roman"/>
              </a:rPr>
              <a:t>Jurisrudential</a:t>
            </a:r>
            <a:r>
              <a:rPr lang="en-US" sz="2900" b="1" strike="noStrike" spc="-1" dirty="0" smtClean="0">
                <a:solidFill>
                  <a:srgbClr val="006633"/>
                </a:solidFill>
                <a:uFill>
                  <a:solidFill>
                    <a:srgbClr val="FFFFFF"/>
                  </a:solidFill>
                </a:uFill>
                <a:latin typeface="Times New Roman"/>
              </a:rPr>
              <a:t> </a:t>
            </a:r>
            <a:r>
              <a:rPr lang="en-US" sz="2900" b="1" spc="-1" dirty="0">
                <a:solidFill>
                  <a:srgbClr val="006633"/>
                </a:solidFill>
                <a:uFill>
                  <a:solidFill>
                    <a:srgbClr val="FFFFFF"/>
                  </a:solidFill>
                </a:uFill>
                <a:latin typeface="Times New Roman"/>
              </a:rPr>
              <a:t>content of </a:t>
            </a:r>
            <a:r>
              <a:rPr lang="en-US" sz="2900" b="1" spc="-1" dirty="0" smtClean="0">
                <a:solidFill>
                  <a:srgbClr val="006633"/>
                </a:solidFill>
                <a:uFill>
                  <a:solidFill>
                    <a:srgbClr val="FFFFFF"/>
                  </a:solidFill>
                </a:uFill>
                <a:latin typeface="Times New Roman"/>
              </a:rPr>
              <a:t>ownership </a:t>
            </a:r>
            <a:r>
              <a:rPr lang="en-US" sz="2900" b="1" spc="-1" dirty="0" smtClean="0">
                <a:solidFill>
                  <a:srgbClr val="006633"/>
                </a:solidFill>
                <a:uFill>
                  <a:solidFill>
                    <a:srgbClr val="FFFFFF"/>
                  </a:solidFill>
                </a:uFill>
                <a:latin typeface="Times New Roman"/>
              </a:rPr>
              <a:t>is </a:t>
            </a:r>
            <a:r>
              <a:rPr lang="en-US" sz="2900" b="1" spc="-1" dirty="0" smtClean="0">
                <a:solidFill>
                  <a:srgbClr val="006633"/>
                </a:solidFill>
                <a:uFill>
                  <a:solidFill>
                    <a:srgbClr val="FFFFFF"/>
                  </a:solidFill>
                </a:uFill>
                <a:latin typeface="Times New Roman"/>
              </a:rPr>
              <a:t>characterized by rights</a:t>
            </a:r>
            <a:r>
              <a:rPr lang="en-US" sz="4400" dirty="0"/>
              <a:t> </a:t>
            </a:r>
            <a:endParaRPr lang="ru-RU" sz="4200" b="0" strike="noStrike" spc="-1" dirty="0">
              <a:solidFill>
                <a:srgbClr val="006633"/>
              </a:solidFill>
              <a:uFill>
                <a:solidFill>
                  <a:srgbClr val="FFFFFF"/>
                </a:solidFill>
              </a:uFill>
              <a:latin typeface="Garamond"/>
            </a:endParaRPr>
          </a:p>
        </p:txBody>
      </p:sp>
      <p:sp>
        <p:nvSpPr>
          <p:cNvPr id="124" name="TextShape 2"/>
          <p:cNvSpPr txBox="1"/>
          <p:nvPr/>
        </p:nvSpPr>
        <p:spPr>
          <a:xfrm>
            <a:off x="0" y="1197000"/>
            <a:ext cx="9144000" cy="5661000"/>
          </a:xfrm>
          <a:prstGeom prst="rect">
            <a:avLst/>
          </a:prstGeom>
          <a:noFill/>
          <a:ln>
            <a:noFill/>
          </a:ln>
        </p:spPr>
        <p:txBody>
          <a:bodyPr lIns="90000" tIns="46800" rIns="90000" bIns="46800"/>
          <a:lstStyle/>
          <a:p>
            <a:pPr marL="606240" indent="-606240" algn="just">
              <a:buClr>
                <a:srgbClr val="CC9900"/>
              </a:buClr>
              <a:buSzPct val="65000"/>
              <a:buFont typeface="Wingdings" charset="2"/>
              <a:buChar char=""/>
            </a:pPr>
            <a:r>
              <a:rPr lang="en-US" sz="1900" b="1" u="sng" spc="-1" dirty="0">
                <a:solidFill>
                  <a:srgbClr val="000000"/>
                </a:solidFill>
                <a:uFill>
                  <a:solidFill>
                    <a:srgbClr val="FFFFFF"/>
                  </a:solidFill>
                </a:uFill>
                <a:latin typeface="Times New Roman"/>
              </a:rPr>
              <a:t>ownership</a:t>
            </a:r>
            <a:r>
              <a:rPr lang="en-US" sz="1900" b="1" spc="-1" dirty="0">
                <a:solidFill>
                  <a:srgbClr val="000000"/>
                </a:solidFill>
                <a:uFill>
                  <a:solidFill>
                    <a:srgbClr val="FFFFFF"/>
                  </a:solidFill>
                </a:uFill>
                <a:latin typeface="Times New Roman"/>
              </a:rPr>
              <a:t>, </a:t>
            </a:r>
            <a:r>
              <a:rPr lang="en-US" sz="1900" spc="-1" dirty="0">
                <a:solidFill>
                  <a:srgbClr val="000000"/>
                </a:solidFill>
                <a:uFill>
                  <a:solidFill>
                    <a:srgbClr val="FFFFFF"/>
                  </a:solidFill>
                </a:uFill>
                <a:latin typeface="Times New Roman"/>
              </a:rPr>
              <a:t>i.e. the right of exclusive physical control over the benefits;</a:t>
            </a:r>
          </a:p>
          <a:p>
            <a:pPr marL="606240" indent="-606240" algn="just">
              <a:buClr>
                <a:srgbClr val="CC9900"/>
              </a:buClr>
              <a:buSzPct val="65000"/>
              <a:buFont typeface="Wingdings" charset="2"/>
              <a:buChar char=""/>
            </a:pPr>
            <a:r>
              <a:rPr lang="en-US" sz="1900" b="1" u="sng" spc="-1" dirty="0">
                <a:solidFill>
                  <a:srgbClr val="000000"/>
                </a:solidFill>
                <a:uFill>
                  <a:solidFill>
                    <a:srgbClr val="FFFFFF"/>
                  </a:solidFill>
                </a:uFill>
                <a:latin typeface="Times New Roman"/>
              </a:rPr>
              <a:t>the right of use</a:t>
            </a:r>
            <a:r>
              <a:rPr lang="en-US" sz="1900" spc="-1" dirty="0">
                <a:solidFill>
                  <a:srgbClr val="000000"/>
                </a:solidFill>
                <a:uFill>
                  <a:solidFill>
                    <a:srgbClr val="FFFFFF"/>
                  </a:solidFill>
                </a:uFill>
                <a:latin typeface="Times New Roman"/>
              </a:rPr>
              <a:t>, i.e. the right to use the beneficial properties of goods for themselves;</a:t>
            </a:r>
          </a:p>
          <a:p>
            <a:pPr marL="606240" indent="-606240" algn="just">
              <a:buClr>
                <a:srgbClr val="CC9900"/>
              </a:buClr>
              <a:buSzPct val="65000"/>
              <a:buFont typeface="Wingdings" charset="2"/>
              <a:buChar char=""/>
            </a:pPr>
            <a:r>
              <a:rPr lang="en-US" sz="1900" b="1" spc="-1" dirty="0">
                <a:solidFill>
                  <a:srgbClr val="000000"/>
                </a:solidFill>
                <a:uFill>
                  <a:solidFill>
                    <a:srgbClr val="FFFFFF"/>
                  </a:solidFill>
                </a:uFill>
                <a:latin typeface="Times New Roman"/>
              </a:rPr>
              <a:t>control right</a:t>
            </a:r>
            <a:r>
              <a:rPr lang="en-US" sz="1900" spc="-1" dirty="0">
                <a:solidFill>
                  <a:srgbClr val="000000"/>
                </a:solidFill>
                <a:uFill>
                  <a:solidFill>
                    <a:srgbClr val="FFFFFF"/>
                  </a:solidFill>
                </a:uFill>
                <a:latin typeface="Times New Roman"/>
              </a:rPr>
              <a:t>, i.e. the right to decide who and how will ensure the use of benefits;</a:t>
            </a:r>
          </a:p>
          <a:p>
            <a:pPr marL="606240" indent="-606240" algn="just">
              <a:buClr>
                <a:srgbClr val="CC9900"/>
              </a:buClr>
              <a:buSzPct val="65000"/>
              <a:buFont typeface="Wingdings" charset="2"/>
              <a:buChar char=""/>
            </a:pPr>
            <a:r>
              <a:rPr lang="en-US" sz="1900" b="1" spc="-1" dirty="0">
                <a:solidFill>
                  <a:srgbClr val="000000"/>
                </a:solidFill>
                <a:uFill>
                  <a:solidFill>
                    <a:srgbClr val="FFFFFF"/>
                  </a:solidFill>
                </a:uFill>
                <a:latin typeface="Times New Roman"/>
              </a:rPr>
              <a:t>the right to income</a:t>
            </a:r>
            <a:r>
              <a:rPr lang="en-US" sz="1900" spc="-1" dirty="0">
                <a:solidFill>
                  <a:srgbClr val="000000"/>
                </a:solidFill>
                <a:uFill>
                  <a:solidFill>
                    <a:srgbClr val="FFFFFF"/>
                  </a:solidFill>
                </a:uFill>
                <a:latin typeface="Times New Roman"/>
              </a:rPr>
              <a:t>, i.e. the right to possess benefits from the use of goods;</a:t>
            </a:r>
          </a:p>
          <a:p>
            <a:pPr marL="606240" indent="-606240" algn="just">
              <a:buClr>
                <a:srgbClr val="CC9900"/>
              </a:buClr>
              <a:buSzPct val="65000"/>
              <a:buFont typeface="Wingdings" charset="2"/>
              <a:buChar char=""/>
            </a:pPr>
            <a:r>
              <a:rPr lang="en-US" sz="1900" b="1" spc="-1" dirty="0">
                <a:solidFill>
                  <a:srgbClr val="000000"/>
                </a:solidFill>
                <a:uFill>
                  <a:solidFill>
                    <a:srgbClr val="FFFFFF"/>
                  </a:solidFill>
                </a:uFill>
                <a:latin typeface="Times New Roman"/>
              </a:rPr>
              <a:t>sovereign right</a:t>
            </a:r>
            <a:r>
              <a:rPr lang="en-US" sz="1900" spc="-1" dirty="0">
                <a:solidFill>
                  <a:srgbClr val="000000"/>
                </a:solidFill>
                <a:uFill>
                  <a:solidFill>
                    <a:srgbClr val="FFFFFF"/>
                  </a:solidFill>
                </a:uFill>
                <a:latin typeface="Times New Roman"/>
              </a:rPr>
              <a:t>, i.e. the right to the alienation, consumption, change or destruction of goods;</a:t>
            </a:r>
          </a:p>
          <a:p>
            <a:pPr marL="606240" indent="-606240" algn="just">
              <a:buClr>
                <a:srgbClr val="CC9900"/>
              </a:buClr>
              <a:buSzPct val="65000"/>
              <a:buFont typeface="Wingdings" charset="2"/>
              <a:buChar char=""/>
            </a:pPr>
            <a:r>
              <a:rPr lang="en-US" sz="1900" b="1" spc="-1" dirty="0">
                <a:solidFill>
                  <a:srgbClr val="000000"/>
                </a:solidFill>
                <a:uFill>
                  <a:solidFill>
                    <a:srgbClr val="FFFFFF"/>
                  </a:solidFill>
                </a:uFill>
                <a:latin typeface="Times New Roman"/>
              </a:rPr>
              <a:t>the right to safety</a:t>
            </a:r>
            <a:r>
              <a:rPr lang="en-US" sz="1900" spc="-1" dirty="0">
                <a:solidFill>
                  <a:srgbClr val="000000"/>
                </a:solidFill>
                <a:uFill>
                  <a:solidFill>
                    <a:srgbClr val="FFFFFF"/>
                  </a:solidFill>
                </a:uFill>
                <a:latin typeface="Times New Roman"/>
              </a:rPr>
              <a:t>, i.e. the right to protection from the expropriation of goods and from harm from the external environment;</a:t>
            </a:r>
          </a:p>
          <a:p>
            <a:pPr marL="606240" indent="-606240" algn="just">
              <a:buClr>
                <a:srgbClr val="CC9900"/>
              </a:buClr>
              <a:buSzPct val="65000"/>
              <a:buFont typeface="Wingdings" charset="2"/>
              <a:buChar char=""/>
            </a:pPr>
            <a:r>
              <a:rPr lang="en-US" sz="1900" b="1" spc="-1" dirty="0">
                <a:solidFill>
                  <a:srgbClr val="000000"/>
                </a:solidFill>
                <a:uFill>
                  <a:solidFill>
                    <a:srgbClr val="FFFFFF"/>
                  </a:solidFill>
                </a:uFill>
                <a:latin typeface="Times New Roman"/>
              </a:rPr>
              <a:t>the right to transfer </a:t>
            </a:r>
            <a:r>
              <a:rPr lang="en-US" sz="1900" spc="-1" dirty="0">
                <a:solidFill>
                  <a:srgbClr val="000000"/>
                </a:solidFill>
                <a:uFill>
                  <a:solidFill>
                    <a:srgbClr val="FFFFFF"/>
                  </a:solidFill>
                </a:uFill>
                <a:latin typeface="Times New Roman"/>
              </a:rPr>
              <a:t>wealth to the inheritance;</a:t>
            </a:r>
          </a:p>
          <a:p>
            <a:pPr marL="606240" indent="-606240" algn="just">
              <a:buClr>
                <a:srgbClr val="CC9900"/>
              </a:buClr>
              <a:buSzPct val="65000"/>
              <a:buFont typeface="Wingdings" charset="2"/>
              <a:buChar char=""/>
            </a:pPr>
            <a:r>
              <a:rPr lang="en-US" sz="1900" b="1" spc="-1" dirty="0">
                <a:solidFill>
                  <a:srgbClr val="000000"/>
                </a:solidFill>
                <a:uFill>
                  <a:solidFill>
                    <a:srgbClr val="FFFFFF"/>
                  </a:solidFill>
                </a:uFill>
                <a:latin typeface="Times New Roman"/>
              </a:rPr>
              <a:t>the right to indefinite </a:t>
            </a:r>
            <a:r>
              <a:rPr lang="en-US" sz="1900" spc="-1" dirty="0">
                <a:solidFill>
                  <a:srgbClr val="000000"/>
                </a:solidFill>
                <a:uFill>
                  <a:solidFill>
                    <a:srgbClr val="FFFFFF"/>
                  </a:solidFill>
                </a:uFill>
                <a:latin typeface="Times New Roman"/>
              </a:rPr>
              <a:t>possession of the good;</a:t>
            </a:r>
          </a:p>
          <a:p>
            <a:pPr marL="606240" indent="-606240" algn="just">
              <a:buClr>
                <a:srgbClr val="CC9900"/>
              </a:buClr>
              <a:buSzPct val="65000"/>
              <a:buFont typeface="Wingdings" charset="2"/>
              <a:buChar char=""/>
            </a:pPr>
            <a:r>
              <a:rPr lang="en-US" sz="1900" b="1" spc="-1" dirty="0">
                <a:solidFill>
                  <a:srgbClr val="000000"/>
                </a:solidFill>
                <a:uFill>
                  <a:solidFill>
                    <a:srgbClr val="FFFFFF"/>
                  </a:solidFill>
                </a:uFill>
                <a:latin typeface="Times New Roman"/>
              </a:rPr>
              <a:t>the right to ban </a:t>
            </a:r>
            <a:r>
              <a:rPr lang="en-US" sz="1900" spc="-1" dirty="0">
                <a:solidFill>
                  <a:srgbClr val="000000"/>
                </a:solidFill>
                <a:uFill>
                  <a:solidFill>
                    <a:srgbClr val="FFFFFF"/>
                  </a:solidFill>
                </a:uFill>
                <a:latin typeface="Times New Roman"/>
              </a:rPr>
              <a:t>the use of the property in a manner detrimental to the external environment;</a:t>
            </a:r>
          </a:p>
          <a:p>
            <a:pPr marL="606240" indent="-606240" algn="just">
              <a:buClr>
                <a:srgbClr val="CC9900"/>
              </a:buClr>
              <a:buSzPct val="65000"/>
              <a:buFont typeface="Wingdings" charset="2"/>
              <a:buChar char=""/>
            </a:pPr>
            <a:r>
              <a:rPr lang="en-US" sz="1900" b="1" spc="-1" dirty="0">
                <a:solidFill>
                  <a:srgbClr val="000000"/>
                </a:solidFill>
                <a:uFill>
                  <a:solidFill>
                    <a:srgbClr val="FFFFFF"/>
                  </a:solidFill>
                </a:uFill>
                <a:latin typeface="Times New Roman"/>
              </a:rPr>
              <a:t>right to liability in the form of recovery</a:t>
            </a:r>
            <a:r>
              <a:rPr lang="en-US" sz="1900" spc="-1" dirty="0">
                <a:solidFill>
                  <a:srgbClr val="000000"/>
                </a:solidFill>
                <a:uFill>
                  <a:solidFill>
                    <a:srgbClr val="FFFFFF"/>
                  </a:solidFill>
                </a:uFill>
                <a:latin typeface="Times New Roman"/>
              </a:rPr>
              <a:t>, i.e. the possibility of collecting a good in payment of debt;</a:t>
            </a:r>
          </a:p>
          <a:p>
            <a:pPr marL="606240" indent="-606240" algn="just">
              <a:buClr>
                <a:srgbClr val="CC9900"/>
              </a:buClr>
              <a:buSzPct val="65000"/>
              <a:buFont typeface="Wingdings" charset="2"/>
              <a:buChar char=""/>
            </a:pPr>
            <a:r>
              <a:rPr lang="en-US" sz="1900" b="1" u="sng" spc="-1" dirty="0">
                <a:solidFill>
                  <a:srgbClr val="000000"/>
                </a:solidFill>
                <a:uFill>
                  <a:solidFill>
                    <a:srgbClr val="FFFFFF"/>
                  </a:solidFill>
                </a:uFill>
                <a:latin typeface="Times New Roman"/>
              </a:rPr>
              <a:t>residual right</a:t>
            </a:r>
            <a:r>
              <a:rPr lang="en-US" sz="1900" spc="-1" dirty="0">
                <a:solidFill>
                  <a:srgbClr val="000000"/>
                </a:solidFill>
                <a:uFill>
                  <a:solidFill>
                    <a:srgbClr val="FFFFFF"/>
                  </a:solidFill>
                </a:uFill>
                <a:latin typeface="Times New Roman"/>
              </a:rPr>
              <a:t>, i.e. the right to the existence of procedures and institutions to ensure the restoration of violated powers</a:t>
            </a:r>
            <a:r>
              <a:rPr lang="ru-RU" sz="1900" b="0" strike="noStrike" spc="-1" dirty="0" smtClean="0">
                <a:solidFill>
                  <a:srgbClr val="000000"/>
                </a:solidFill>
                <a:uFill>
                  <a:solidFill>
                    <a:srgbClr val="FFFFFF"/>
                  </a:solidFill>
                </a:uFill>
                <a:latin typeface="Times New Roman"/>
              </a:rPr>
              <a:t>.</a:t>
            </a:r>
            <a:endParaRPr lang="ru-RU" sz="30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 name="TextShape 1"/>
          <p:cNvSpPr txBox="1"/>
          <p:nvPr/>
        </p:nvSpPr>
        <p:spPr>
          <a:xfrm>
            <a:off x="539640" y="259920"/>
            <a:ext cx="9144000" cy="1143000"/>
          </a:xfrm>
          <a:prstGeom prst="rect">
            <a:avLst/>
          </a:prstGeom>
          <a:noFill/>
          <a:ln>
            <a:noFill/>
          </a:ln>
        </p:spPr>
        <p:txBody>
          <a:bodyPr lIns="90000" tIns="46800" rIns="90000" bIns="46800"/>
          <a:lstStyle/>
          <a:p>
            <a:pPr>
              <a:lnSpc>
                <a:spcPct val="100000"/>
              </a:lnSpc>
            </a:pPr>
            <a:r>
              <a:rPr lang="en-US" sz="3300" b="1" strike="noStrike" spc="-1" dirty="0" smtClean="0">
                <a:solidFill>
                  <a:srgbClr val="006633"/>
                </a:solidFill>
                <a:uFill>
                  <a:solidFill>
                    <a:srgbClr val="FFFFFF"/>
                  </a:solidFill>
                </a:uFill>
                <a:latin typeface="Times New Roman"/>
              </a:rPr>
              <a:t>Economic content of </a:t>
            </a:r>
            <a:r>
              <a:rPr lang="en-US" sz="3300" b="1" spc="-1" dirty="0" smtClean="0">
                <a:solidFill>
                  <a:srgbClr val="006633"/>
                </a:solidFill>
                <a:uFill>
                  <a:solidFill>
                    <a:srgbClr val="FFFFFF"/>
                  </a:solidFill>
                </a:uFill>
                <a:latin typeface="Times New Roman"/>
              </a:rPr>
              <a:t>ownership</a:t>
            </a:r>
            <a:endParaRPr lang="ru-RU" sz="4200" b="0" strike="noStrike" spc="-1" dirty="0">
              <a:solidFill>
                <a:srgbClr val="006633"/>
              </a:solidFill>
              <a:uFill>
                <a:solidFill>
                  <a:srgbClr val="FFFFFF"/>
                </a:solidFill>
              </a:uFill>
              <a:latin typeface="Garamond"/>
            </a:endParaRPr>
          </a:p>
        </p:txBody>
      </p:sp>
      <p:sp>
        <p:nvSpPr>
          <p:cNvPr id="126" name="TextShape 2"/>
          <p:cNvSpPr txBox="1"/>
          <p:nvPr/>
        </p:nvSpPr>
        <p:spPr>
          <a:xfrm>
            <a:off x="0" y="1402920"/>
            <a:ext cx="9144000" cy="4997520"/>
          </a:xfrm>
          <a:prstGeom prst="rect">
            <a:avLst/>
          </a:prstGeom>
          <a:noFill/>
          <a:ln>
            <a:noFill/>
          </a:ln>
        </p:spPr>
        <p:txBody>
          <a:bodyPr lIns="90000" tIns="46800" rIns="90000" bIns="46800"/>
          <a:lstStyle/>
          <a:p>
            <a:pPr marL="339480" indent="-339480">
              <a:lnSpc>
                <a:spcPct val="90000"/>
              </a:lnSpc>
              <a:buClr>
                <a:srgbClr val="CC9900"/>
              </a:buClr>
              <a:buSzPct val="65000"/>
              <a:buFont typeface="Wingdings" charset="2"/>
              <a:buChar char=""/>
            </a:pPr>
            <a:r>
              <a:rPr lang="ru-RU" sz="3000" b="1" strike="noStrike" spc="-1" dirty="0">
                <a:solidFill>
                  <a:srgbClr val="000000"/>
                </a:solidFill>
                <a:uFill>
                  <a:solidFill>
                    <a:srgbClr val="FFFFFF"/>
                  </a:solidFill>
                </a:uFill>
                <a:latin typeface="Arial"/>
              </a:rPr>
              <a:t>1) </a:t>
            </a:r>
            <a:r>
              <a:rPr lang="en-US" sz="3000" b="1" spc="-1" dirty="0" smtClean="0">
                <a:solidFill>
                  <a:srgbClr val="000000"/>
                </a:solidFill>
                <a:uFill>
                  <a:solidFill>
                    <a:srgbClr val="FFFFFF"/>
                  </a:solidFill>
                </a:uFill>
              </a:rPr>
              <a:t>Interrelation </a:t>
            </a:r>
            <a:r>
              <a:rPr lang="en-US" sz="3000" b="1" spc="-1" dirty="0">
                <a:solidFill>
                  <a:srgbClr val="000000"/>
                </a:solidFill>
                <a:uFill>
                  <a:solidFill>
                    <a:srgbClr val="FFFFFF"/>
                  </a:solidFill>
                </a:uFill>
              </a:rPr>
              <a:t>of two pair categories: assignment </a:t>
            </a:r>
            <a:r>
              <a:rPr lang="en-US" sz="3000" b="1" spc="-1" dirty="0" smtClean="0">
                <a:solidFill>
                  <a:srgbClr val="000000"/>
                </a:solidFill>
                <a:uFill>
                  <a:solidFill>
                    <a:srgbClr val="FFFFFF"/>
                  </a:solidFill>
                </a:uFill>
              </a:rPr>
              <a:t>– alienation</a:t>
            </a:r>
          </a:p>
          <a:p>
            <a:pPr marL="339480" indent="-339480">
              <a:lnSpc>
                <a:spcPct val="90000"/>
              </a:lnSpc>
              <a:buClr>
                <a:srgbClr val="CC9900"/>
              </a:buClr>
              <a:buSzPct val="65000"/>
              <a:buFont typeface="Wingdings" charset="2"/>
              <a:buChar char=""/>
            </a:pPr>
            <a:r>
              <a:rPr lang="en-US" sz="3000" b="1" spc="-1" dirty="0">
                <a:solidFill>
                  <a:srgbClr val="000000"/>
                </a:solidFill>
                <a:uFill>
                  <a:solidFill>
                    <a:srgbClr val="FFFFFF"/>
                  </a:solidFill>
                </a:uFill>
              </a:rPr>
              <a:t>Assigning means to turn an object of relations into </a:t>
            </a:r>
            <a:r>
              <a:rPr lang="en-US" sz="3000" b="1" spc="-1" dirty="0" smtClean="0">
                <a:solidFill>
                  <a:srgbClr val="000000"/>
                </a:solidFill>
                <a:uFill>
                  <a:solidFill>
                    <a:srgbClr val="FFFFFF"/>
                  </a:solidFill>
                </a:uFill>
              </a:rPr>
              <a:t>ownership</a:t>
            </a:r>
            <a:r>
              <a:rPr lang="ru-RU" sz="3000" b="1" strike="noStrike" spc="-1" dirty="0" smtClean="0">
                <a:solidFill>
                  <a:srgbClr val="000000"/>
                </a:solidFill>
                <a:uFill>
                  <a:solidFill>
                    <a:srgbClr val="FFFFFF"/>
                  </a:solidFill>
                </a:uFill>
                <a:latin typeface="Arial"/>
              </a:rPr>
              <a:t>.</a:t>
            </a:r>
            <a:r>
              <a:rPr lang="en-US" sz="3000" b="1" spc="-1" dirty="0">
                <a:solidFill>
                  <a:srgbClr val="000000"/>
                </a:solidFill>
                <a:uFill>
                  <a:solidFill>
                    <a:srgbClr val="FFFFFF"/>
                  </a:solidFill>
                </a:uFill>
              </a:rPr>
              <a:t> Alienation means the impossibility of turning an object into ownership</a:t>
            </a:r>
            <a:r>
              <a:rPr lang="ru-RU" sz="3000" b="1" strike="noStrike" spc="-1" dirty="0" smtClean="0">
                <a:solidFill>
                  <a:srgbClr val="000000"/>
                </a:solidFill>
                <a:uFill>
                  <a:solidFill>
                    <a:srgbClr val="FFFFFF"/>
                  </a:solidFill>
                </a:uFill>
                <a:latin typeface="Arial"/>
              </a:rPr>
              <a:t>.</a:t>
            </a:r>
            <a:endParaRPr lang="ru-RU" sz="3000" b="0" strike="noStrike" spc="-1" dirty="0">
              <a:solidFill>
                <a:srgbClr val="000000"/>
              </a:solidFill>
              <a:uFill>
                <a:solidFill>
                  <a:srgbClr val="FFFFFF"/>
                </a:solidFill>
              </a:uFill>
              <a:latin typeface="Arial"/>
            </a:endParaRPr>
          </a:p>
          <a:p>
            <a:pPr marL="339480" indent="-339480">
              <a:lnSpc>
                <a:spcPct val="90000"/>
              </a:lnSpc>
              <a:buClr>
                <a:srgbClr val="CC9900"/>
              </a:buClr>
              <a:buSzPct val="65000"/>
              <a:buFont typeface="Wingdings" charset="2"/>
              <a:buChar char=""/>
            </a:pPr>
            <a:r>
              <a:rPr lang="ru-RU" sz="3000" b="1" strike="noStrike" spc="-1" dirty="0">
                <a:solidFill>
                  <a:srgbClr val="000000"/>
                </a:solidFill>
                <a:uFill>
                  <a:solidFill>
                    <a:srgbClr val="FFFFFF"/>
                  </a:solidFill>
                </a:uFill>
                <a:latin typeface="Arial"/>
              </a:rPr>
              <a:t>2) </a:t>
            </a:r>
            <a:r>
              <a:rPr lang="en-US" sz="3000" b="1" spc="-1" dirty="0">
                <a:solidFill>
                  <a:srgbClr val="000000"/>
                </a:solidFill>
                <a:uFill>
                  <a:solidFill>
                    <a:srgbClr val="FFFFFF"/>
                  </a:solidFill>
                </a:uFill>
              </a:rPr>
              <a:t>commodity-money exchange</a:t>
            </a:r>
          </a:p>
          <a:p>
            <a:pPr marL="339480" indent="-339480">
              <a:lnSpc>
                <a:spcPct val="90000"/>
              </a:lnSpc>
              <a:buClr>
                <a:srgbClr val="CC9900"/>
              </a:buClr>
              <a:buSzPct val="65000"/>
              <a:buFont typeface="Wingdings" charset="2"/>
              <a:buChar char=""/>
            </a:pPr>
            <a:r>
              <a:rPr lang="ru-RU" sz="3000" b="1" strike="noStrike" spc="-1" dirty="0" smtClean="0">
                <a:solidFill>
                  <a:srgbClr val="000000"/>
                </a:solidFill>
                <a:uFill>
                  <a:solidFill>
                    <a:srgbClr val="FFFFFF"/>
                  </a:solidFill>
                </a:uFill>
                <a:latin typeface="Arial"/>
              </a:rPr>
              <a:t>3</a:t>
            </a:r>
            <a:r>
              <a:rPr lang="ru-RU" sz="3000" b="1" strike="noStrike" spc="-1" dirty="0">
                <a:solidFill>
                  <a:srgbClr val="000000"/>
                </a:solidFill>
                <a:uFill>
                  <a:solidFill>
                    <a:srgbClr val="FFFFFF"/>
                  </a:solidFill>
                </a:uFill>
                <a:latin typeface="Arial"/>
              </a:rPr>
              <a:t>) </a:t>
            </a:r>
            <a:r>
              <a:rPr lang="en-US" sz="3000" b="1" spc="-1" dirty="0">
                <a:solidFill>
                  <a:srgbClr val="000000"/>
                </a:solidFill>
                <a:uFill>
                  <a:solidFill>
                    <a:srgbClr val="FFFFFF"/>
                  </a:solidFill>
                </a:uFill>
              </a:rPr>
              <a:t>method of income distribution (in the interests of the owner</a:t>
            </a:r>
            <a:r>
              <a:rPr lang="en-US" sz="3000" b="1" spc="-1" dirty="0" smtClean="0">
                <a:solidFill>
                  <a:srgbClr val="000000"/>
                </a:solidFill>
                <a:uFill>
                  <a:solidFill>
                    <a:srgbClr val="FFFFFF"/>
                  </a:solidFill>
                </a:uFill>
              </a:rPr>
              <a:t>)</a:t>
            </a:r>
          </a:p>
          <a:p>
            <a:pPr marL="339480" indent="-339480">
              <a:lnSpc>
                <a:spcPct val="90000"/>
              </a:lnSpc>
              <a:buClr>
                <a:srgbClr val="CC9900"/>
              </a:buClr>
              <a:buSzPct val="65000"/>
              <a:buFont typeface="Wingdings" charset="2"/>
              <a:buChar char=""/>
            </a:pPr>
            <a:r>
              <a:rPr lang="ru-RU" sz="3000" b="1" strike="noStrike" spc="-1" dirty="0" smtClean="0">
                <a:solidFill>
                  <a:srgbClr val="000000"/>
                </a:solidFill>
                <a:uFill>
                  <a:solidFill>
                    <a:srgbClr val="FFFFFF"/>
                  </a:solidFill>
                </a:uFill>
                <a:latin typeface="Arial"/>
              </a:rPr>
              <a:t>4)</a:t>
            </a:r>
            <a:r>
              <a:rPr lang="en-US" sz="3000" b="1" spc="-1" dirty="0">
                <a:solidFill>
                  <a:srgbClr val="000000"/>
                </a:solidFill>
                <a:uFill>
                  <a:solidFill>
                    <a:srgbClr val="FFFFFF"/>
                  </a:solidFill>
                </a:uFill>
              </a:rPr>
              <a:t> subject-object analysis</a:t>
            </a:r>
            <a:endParaRPr lang="ru-RU" sz="30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7" name="TextShape 1"/>
          <p:cNvSpPr txBox="1"/>
          <p:nvPr/>
        </p:nvSpPr>
        <p:spPr>
          <a:xfrm>
            <a:off x="324000" y="259920"/>
            <a:ext cx="8208720" cy="2538698"/>
          </a:xfrm>
          <a:prstGeom prst="rect">
            <a:avLst/>
          </a:prstGeom>
          <a:noFill/>
          <a:ln>
            <a:noFill/>
          </a:ln>
        </p:spPr>
        <p:txBody>
          <a:bodyPr lIns="90000" tIns="46800" rIns="90000" bIns="46800"/>
          <a:lstStyle/>
          <a:p>
            <a:pPr>
              <a:lnSpc>
                <a:spcPct val="100000"/>
              </a:lnSpc>
            </a:pPr>
            <a:r>
              <a:rPr lang="en-US" sz="3700" b="1" strike="noStrike" spc="-1" dirty="0" smtClean="0">
                <a:solidFill>
                  <a:srgbClr val="006633"/>
                </a:solidFill>
                <a:uFill>
                  <a:solidFill>
                    <a:srgbClr val="FFFFFF"/>
                  </a:solidFill>
                </a:uFill>
                <a:latin typeface="Times New Roman"/>
              </a:rPr>
              <a:t>Privatization and denationalization</a:t>
            </a:r>
            <a:r>
              <a:rPr lang="ru-RU" sz="3700" b="1" strike="noStrike" spc="-1" dirty="0" smtClean="0">
                <a:solidFill>
                  <a:srgbClr val="006633"/>
                </a:solidFill>
                <a:uFill>
                  <a:solidFill>
                    <a:srgbClr val="FFFFFF"/>
                  </a:solidFill>
                </a:uFill>
                <a:latin typeface="Times New Roman"/>
              </a:rPr>
              <a:t> </a:t>
            </a:r>
            <a:r>
              <a:rPr lang="ru-RU" sz="4200" b="0" strike="noStrike" spc="-1" dirty="0" smtClean="0">
                <a:solidFill>
                  <a:srgbClr val="006633"/>
                </a:solidFill>
                <a:uFill>
                  <a:solidFill>
                    <a:srgbClr val="FFFFFF"/>
                  </a:solidFill>
                </a:uFill>
                <a:latin typeface="Garamond"/>
              </a:rPr>
              <a:t> </a:t>
            </a:r>
            <a:endParaRPr lang="ru-RU" sz="4200" b="0" strike="noStrike" spc="-1" dirty="0">
              <a:solidFill>
                <a:srgbClr val="006633"/>
              </a:solidFill>
              <a:uFill>
                <a:solidFill>
                  <a:srgbClr val="FFFFFF"/>
                </a:solidFill>
              </a:uFill>
              <a:latin typeface="Garamond"/>
            </a:endParaRPr>
          </a:p>
        </p:txBody>
      </p:sp>
      <p:sp>
        <p:nvSpPr>
          <p:cNvPr id="128" name="TextShape 2"/>
          <p:cNvSpPr txBox="1"/>
          <p:nvPr/>
        </p:nvSpPr>
        <p:spPr>
          <a:xfrm>
            <a:off x="324000" y="1170000"/>
            <a:ext cx="9144000" cy="5688000"/>
          </a:xfrm>
          <a:prstGeom prst="rect">
            <a:avLst/>
          </a:prstGeom>
          <a:noFill/>
          <a:ln>
            <a:noFill/>
          </a:ln>
        </p:spPr>
        <p:txBody>
          <a:bodyPr lIns="90000" tIns="46800" rIns="90000" bIns="46800"/>
          <a:lstStyle/>
          <a:p>
            <a:pPr algn="just">
              <a:lnSpc>
                <a:spcPct val="90000"/>
              </a:lnSpc>
              <a:buClr>
                <a:srgbClr val="CC9900"/>
              </a:buClr>
              <a:buSzPct val="65000"/>
            </a:pPr>
            <a:r>
              <a:rPr lang="ru-RU" sz="2400" dirty="0" smtClean="0"/>
              <a:t> </a:t>
            </a:r>
            <a:endParaRPr lang="ru-RU" sz="2400" dirty="0"/>
          </a:p>
          <a:p>
            <a:pPr algn="just">
              <a:lnSpc>
                <a:spcPct val="90000"/>
              </a:lnSpc>
              <a:buClr>
                <a:srgbClr val="CC9900"/>
              </a:buClr>
              <a:buSzPct val="65000"/>
            </a:pPr>
            <a:r>
              <a:rPr lang="en-US" sz="2400" b="1" dirty="0" smtClean="0">
                <a:latin typeface="Times New Roman" panose="02020603050405020304" pitchFamily="18" charset="0"/>
              </a:rPr>
              <a:t>Deregulation</a:t>
            </a:r>
            <a:r>
              <a:rPr lang="en-US" sz="2400" dirty="0" smtClean="0"/>
              <a:t> </a:t>
            </a:r>
            <a:r>
              <a:rPr lang="ru-RU" sz="2400" b="1" spc="-1" dirty="0" smtClean="0">
                <a:solidFill>
                  <a:srgbClr val="000000"/>
                </a:solidFill>
                <a:uFill>
                  <a:solidFill>
                    <a:srgbClr val="FFFFFF"/>
                  </a:solidFill>
                </a:uFill>
                <a:latin typeface="Times New Roman"/>
              </a:rPr>
              <a:t>—</a:t>
            </a:r>
            <a:r>
              <a:rPr lang="en-US" sz="2400" spc="-1" dirty="0" smtClean="0">
                <a:solidFill>
                  <a:srgbClr val="000000"/>
                </a:solidFill>
                <a:uFill>
                  <a:solidFill>
                    <a:srgbClr val="FFFFFF"/>
                  </a:solidFill>
                </a:uFill>
                <a:latin typeface="Times New Roman"/>
              </a:rPr>
              <a:t> a </a:t>
            </a:r>
            <a:r>
              <a:rPr lang="en-US" sz="2400" spc="-1" dirty="0">
                <a:solidFill>
                  <a:srgbClr val="000000"/>
                </a:solidFill>
                <a:uFill>
                  <a:solidFill>
                    <a:srgbClr val="FFFFFF"/>
                  </a:solidFill>
                </a:uFill>
                <a:latin typeface="Times New Roman"/>
              </a:rPr>
              <a:t>set of measures to transform state property aimed at eliminating the excessive role of the state in the economy.</a:t>
            </a:r>
            <a:endParaRPr lang="ru-RU" sz="3000" strike="noStrike" spc="-1" dirty="0">
              <a:solidFill>
                <a:srgbClr val="000000"/>
              </a:solidFill>
              <a:uFill>
                <a:solidFill>
                  <a:srgbClr val="FFFFFF"/>
                </a:solidFill>
              </a:uFill>
              <a:latin typeface="Arial"/>
            </a:endParaRPr>
          </a:p>
        </p:txBody>
      </p:sp>
      <p:sp>
        <p:nvSpPr>
          <p:cNvPr id="129" name="CustomShape 3"/>
          <p:cNvSpPr/>
          <p:nvPr/>
        </p:nvSpPr>
        <p:spPr>
          <a:xfrm>
            <a:off x="324000" y="2430573"/>
            <a:ext cx="14936760" cy="8254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pPr>
              <a:lnSpc>
                <a:spcPct val="90000"/>
              </a:lnSpc>
              <a:buClr>
                <a:srgbClr val="000000"/>
              </a:buClr>
            </a:pPr>
            <a:r>
              <a:rPr lang="en-US" sz="2400" b="1" spc="-1" dirty="0" smtClean="0">
                <a:solidFill>
                  <a:srgbClr val="000000"/>
                </a:solidFill>
                <a:uFill>
                  <a:solidFill>
                    <a:srgbClr val="FFFFFF"/>
                  </a:solidFill>
                </a:uFill>
                <a:latin typeface="Times New Roman"/>
              </a:rPr>
              <a:t>Privatization</a:t>
            </a:r>
            <a:r>
              <a:rPr lang="ru-RU" sz="2400" b="1" spc="-1" dirty="0">
                <a:solidFill>
                  <a:srgbClr val="000000"/>
                </a:solidFill>
                <a:uFill>
                  <a:solidFill>
                    <a:srgbClr val="FFFFFF"/>
                  </a:solidFill>
                </a:uFill>
                <a:latin typeface="Times New Roman"/>
              </a:rPr>
              <a:t> —</a:t>
            </a:r>
            <a:r>
              <a:rPr lang="en-US" sz="2400" spc="-1" dirty="0" smtClean="0">
                <a:solidFill>
                  <a:srgbClr val="000000"/>
                </a:solidFill>
                <a:uFill>
                  <a:solidFill>
                    <a:srgbClr val="FFFFFF"/>
                  </a:solidFill>
                </a:uFill>
                <a:latin typeface="Times New Roman"/>
              </a:rPr>
              <a:t> a </a:t>
            </a:r>
            <a:r>
              <a:rPr lang="en-US" sz="2400" spc="-1" dirty="0">
                <a:solidFill>
                  <a:srgbClr val="000000"/>
                </a:solidFill>
                <a:uFill>
                  <a:solidFill>
                    <a:srgbClr val="FFFFFF"/>
                  </a:solidFill>
                </a:uFill>
                <a:latin typeface="Times New Roman"/>
              </a:rPr>
              <a:t>state ownership transfer</a:t>
            </a:r>
          </a:p>
          <a:p>
            <a:pPr>
              <a:lnSpc>
                <a:spcPct val="90000"/>
              </a:lnSpc>
              <a:buClr>
                <a:srgbClr val="000000"/>
              </a:buClr>
            </a:pPr>
            <a:r>
              <a:rPr lang="en-US" sz="2400" spc="-1" dirty="0" smtClean="0">
                <a:solidFill>
                  <a:srgbClr val="000000"/>
                </a:solidFill>
                <a:uFill>
                  <a:solidFill>
                    <a:srgbClr val="FFFFFF"/>
                  </a:solidFill>
                </a:uFill>
                <a:latin typeface="Times New Roman"/>
              </a:rPr>
              <a:t>to </a:t>
            </a:r>
            <a:r>
              <a:rPr lang="en-US" sz="2400" spc="-1" dirty="0">
                <a:solidFill>
                  <a:srgbClr val="000000"/>
                </a:solidFill>
                <a:uFill>
                  <a:solidFill>
                    <a:srgbClr val="FFFFFF"/>
                  </a:solidFill>
                </a:uFill>
                <a:latin typeface="Times New Roman"/>
              </a:rPr>
              <a:t>private ownership of individuals and legal entities</a:t>
            </a:r>
            <a:r>
              <a:rPr lang="ru-RU" sz="2400" b="0" strike="noStrike" spc="-1" dirty="0" smtClean="0">
                <a:solidFill>
                  <a:srgbClr val="000000"/>
                </a:solidFill>
                <a:uFill>
                  <a:solidFill>
                    <a:srgbClr val="FFFFFF"/>
                  </a:solidFill>
                </a:uFill>
                <a:latin typeface="Times New Roman"/>
              </a:rPr>
              <a:t>. </a:t>
            </a:r>
            <a:endParaRPr lang="ru-RU" sz="1800" b="0" strike="noStrike" spc="-1" dirty="0">
              <a:solidFill>
                <a:srgbClr val="000000"/>
              </a:solidFill>
              <a:uFill>
                <a:solidFill>
                  <a:srgbClr val="FFFFFF"/>
                </a:solidFill>
              </a:uFill>
              <a:latin typeface="Arial"/>
            </a:endParaRPr>
          </a:p>
        </p:txBody>
      </p:sp>
      <p:sp>
        <p:nvSpPr>
          <p:cNvPr id="130" name="CustomShape 4"/>
          <p:cNvSpPr/>
          <p:nvPr/>
        </p:nvSpPr>
        <p:spPr>
          <a:xfrm>
            <a:off x="287280" y="3231780"/>
            <a:ext cx="8964720" cy="104436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pPr algn="just">
              <a:lnSpc>
                <a:spcPct val="80000"/>
              </a:lnSpc>
              <a:buClr>
                <a:srgbClr val="000000"/>
              </a:buClr>
            </a:pPr>
            <a:r>
              <a:rPr lang="en-US" sz="2400" b="1" spc="-1" dirty="0" smtClean="0">
                <a:solidFill>
                  <a:srgbClr val="000000"/>
                </a:solidFill>
                <a:uFill>
                  <a:solidFill>
                    <a:srgbClr val="FFFFFF"/>
                  </a:solidFill>
                </a:uFill>
                <a:latin typeface="Times New Roman"/>
              </a:rPr>
              <a:t>Denationalization </a:t>
            </a:r>
            <a:r>
              <a:rPr lang="ru-RU" sz="2400" b="1" strike="noStrike" spc="-1" dirty="0" smtClean="0">
                <a:solidFill>
                  <a:srgbClr val="000000"/>
                </a:solidFill>
                <a:uFill>
                  <a:solidFill>
                    <a:srgbClr val="FFFFFF"/>
                  </a:solidFill>
                </a:uFill>
                <a:latin typeface="Times New Roman"/>
              </a:rPr>
              <a:t>— </a:t>
            </a:r>
            <a:r>
              <a:rPr lang="en-US" sz="2400" spc="-1" dirty="0">
                <a:solidFill>
                  <a:srgbClr val="000000"/>
                </a:solidFill>
                <a:uFill>
                  <a:solidFill>
                    <a:srgbClr val="FFFFFF"/>
                  </a:solidFill>
                </a:uFill>
                <a:latin typeface="Times New Roman"/>
              </a:rPr>
              <a:t>represents the return by the state of nationalized </a:t>
            </a:r>
            <a:r>
              <a:rPr lang="en-US" sz="2400" spc="-1" dirty="0" smtClean="0">
                <a:solidFill>
                  <a:srgbClr val="000000"/>
                </a:solidFill>
                <a:uFill>
                  <a:solidFill>
                    <a:srgbClr val="FFFFFF"/>
                  </a:solidFill>
                </a:uFill>
                <a:latin typeface="Times New Roman"/>
              </a:rPr>
              <a:t>  property </a:t>
            </a:r>
            <a:r>
              <a:rPr lang="en-US" sz="2400" spc="-1" dirty="0">
                <a:solidFill>
                  <a:srgbClr val="000000"/>
                </a:solidFill>
                <a:uFill>
                  <a:solidFill>
                    <a:srgbClr val="FFFFFF"/>
                  </a:solidFill>
                </a:uFill>
                <a:latin typeface="Times New Roman"/>
              </a:rPr>
              <a:t>to the previous owners</a:t>
            </a:r>
            <a:endParaRPr lang="ru-RU" sz="1800" strike="noStrike" spc="-1" dirty="0">
              <a:solidFill>
                <a:srgbClr val="000000"/>
              </a:solidFill>
              <a:uFill>
                <a:solidFill>
                  <a:srgbClr val="FFFFFF"/>
                </a:solidFill>
              </a:uFill>
              <a:latin typeface="Arial"/>
            </a:endParaRPr>
          </a:p>
        </p:txBody>
      </p:sp>
      <p:sp>
        <p:nvSpPr>
          <p:cNvPr id="131" name="CustomShape 5"/>
          <p:cNvSpPr/>
          <p:nvPr/>
        </p:nvSpPr>
        <p:spPr>
          <a:xfrm>
            <a:off x="395280" y="4289760"/>
            <a:ext cx="8748720" cy="228852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pPr>
              <a:lnSpc>
                <a:spcPct val="100000"/>
              </a:lnSpc>
            </a:pPr>
            <a:r>
              <a:rPr lang="en-US" sz="2400" b="1" spc="-1" dirty="0">
                <a:solidFill>
                  <a:srgbClr val="000000"/>
                </a:solidFill>
                <a:uFill>
                  <a:solidFill>
                    <a:srgbClr val="FFFFFF"/>
                  </a:solidFill>
                </a:uFill>
                <a:latin typeface="Times New Roman" panose="02020603050405020304" pitchFamily="18" charset="0"/>
                <a:cs typeface="Times New Roman" panose="02020603050405020304" pitchFamily="18" charset="0"/>
              </a:rPr>
              <a:t>Forms of privatization:</a:t>
            </a:r>
          </a:p>
          <a:p>
            <a:pPr>
              <a:lnSpc>
                <a:spcPct val="100000"/>
              </a:lnSpc>
            </a:pPr>
            <a:r>
              <a:rPr lang="en-US" sz="2400" spc="-1" dirty="0">
                <a:solidFill>
                  <a:srgbClr val="000000"/>
                </a:solidFill>
                <a:uFill>
                  <a:solidFill>
                    <a:srgbClr val="FFFFFF"/>
                  </a:solidFill>
                </a:uFill>
                <a:latin typeface="Times New Roman" panose="02020603050405020304" pitchFamily="18" charset="0"/>
                <a:cs typeface="Times New Roman" panose="02020603050405020304" pitchFamily="18" charset="0"/>
              </a:rPr>
              <a:t>1.Sale of enterprises by auction (open, closed bidding)</a:t>
            </a:r>
          </a:p>
          <a:p>
            <a:pPr>
              <a:lnSpc>
                <a:spcPct val="100000"/>
              </a:lnSpc>
            </a:pPr>
            <a:r>
              <a:rPr lang="en-US" sz="2400" spc="-1" dirty="0">
                <a:solidFill>
                  <a:srgbClr val="000000"/>
                </a:solidFill>
                <a:uFill>
                  <a:solidFill>
                    <a:srgbClr val="FFFFFF"/>
                  </a:solidFill>
                </a:uFill>
                <a:latin typeface="Times New Roman" panose="02020603050405020304" pitchFamily="18" charset="0"/>
                <a:cs typeface="Times New Roman" panose="02020603050405020304" pitchFamily="18" charset="0"/>
              </a:rPr>
              <a:t>2. Competition (commercial, investment)</a:t>
            </a:r>
          </a:p>
          <a:p>
            <a:pPr>
              <a:lnSpc>
                <a:spcPct val="100000"/>
              </a:lnSpc>
            </a:pPr>
            <a:r>
              <a:rPr lang="en-US" sz="2400" spc="-1" dirty="0">
                <a:solidFill>
                  <a:srgbClr val="000000"/>
                </a:solidFill>
                <a:uFill>
                  <a:solidFill>
                    <a:srgbClr val="FFFFFF"/>
                  </a:solidFill>
                </a:uFill>
                <a:latin typeface="Times New Roman" panose="02020603050405020304" pitchFamily="18" charset="0"/>
                <a:cs typeface="Times New Roman" panose="02020603050405020304" pitchFamily="18" charset="0"/>
              </a:rPr>
              <a:t>3. Sharing</a:t>
            </a:r>
          </a:p>
          <a:p>
            <a:pPr>
              <a:lnSpc>
                <a:spcPct val="100000"/>
              </a:lnSpc>
            </a:pPr>
            <a:r>
              <a:rPr lang="en-US" sz="2400" spc="-1" dirty="0">
                <a:solidFill>
                  <a:srgbClr val="000000"/>
                </a:solidFill>
                <a:uFill>
                  <a:solidFill>
                    <a:srgbClr val="FFFFFF"/>
                  </a:solidFill>
                </a:uFill>
                <a:latin typeface="Times New Roman" panose="02020603050405020304" pitchFamily="18" charset="0"/>
                <a:cs typeface="Times New Roman" panose="02020603050405020304" pitchFamily="18" charset="0"/>
              </a:rPr>
              <a:t>4. Redemption of property leased</a:t>
            </a:r>
          </a:p>
          <a:p>
            <a:pPr>
              <a:lnSpc>
                <a:spcPct val="100000"/>
              </a:lnSpc>
            </a:pPr>
            <a:r>
              <a:rPr lang="en-US" sz="2400" spc="-1" dirty="0">
                <a:solidFill>
                  <a:srgbClr val="000000"/>
                </a:solidFill>
                <a:uFill>
                  <a:solidFill>
                    <a:srgbClr val="FFFFFF"/>
                  </a:solidFill>
                </a:uFill>
                <a:latin typeface="Times New Roman" panose="02020603050405020304" pitchFamily="18" charset="0"/>
                <a:cs typeface="Times New Roman" panose="02020603050405020304" pitchFamily="18" charset="0"/>
              </a:rPr>
              <a:t>5. Transfer of property at no cost</a:t>
            </a:r>
            <a:endParaRPr lang="ru-RU" sz="2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 name="TextShape 1"/>
          <p:cNvSpPr txBox="1"/>
          <p:nvPr/>
        </p:nvSpPr>
        <p:spPr>
          <a:xfrm>
            <a:off x="530100" y="193963"/>
            <a:ext cx="8229600" cy="955964"/>
          </a:xfrm>
          <a:prstGeom prst="rect">
            <a:avLst/>
          </a:prstGeom>
          <a:noFill/>
          <a:ln>
            <a:noFill/>
          </a:ln>
        </p:spPr>
        <p:txBody>
          <a:bodyPr lIns="90000" tIns="46800" rIns="90000" bIns="46800"/>
          <a:lstStyle/>
          <a:p>
            <a:r>
              <a:rPr lang="en-US" sz="3400" b="1" strike="noStrike" spc="-1" dirty="0" smtClean="0">
                <a:solidFill>
                  <a:srgbClr val="006633"/>
                </a:solidFill>
                <a:uFill>
                  <a:solidFill>
                    <a:srgbClr val="FFFFFF"/>
                  </a:solidFill>
                </a:uFill>
                <a:latin typeface="Times New Roman"/>
              </a:rPr>
              <a:t>Stages of privatization in </a:t>
            </a:r>
            <a:r>
              <a:rPr lang="en-US" sz="3400" b="1" strike="noStrike" spc="-1" dirty="0" err="1" smtClean="0">
                <a:solidFill>
                  <a:srgbClr val="006633"/>
                </a:solidFill>
                <a:uFill>
                  <a:solidFill>
                    <a:srgbClr val="FFFFFF"/>
                  </a:solidFill>
                </a:uFill>
                <a:latin typeface="Times New Roman"/>
              </a:rPr>
              <a:t>Kazakstan</a:t>
            </a:r>
            <a:endParaRPr lang="en-US" sz="3600" dirty="0"/>
          </a:p>
        </p:txBody>
      </p:sp>
      <p:graphicFrame>
        <p:nvGraphicFramePr>
          <p:cNvPr id="133" name="Table 2"/>
          <p:cNvGraphicFramePr/>
          <p:nvPr>
            <p:extLst>
              <p:ext uri="{D42A27DB-BD31-4B8C-83A1-F6EECF244321}">
                <p14:modId xmlns:p14="http://schemas.microsoft.com/office/powerpoint/2010/main" val="3026471954"/>
              </p:ext>
            </p:extLst>
          </p:nvPr>
        </p:nvGraphicFramePr>
        <p:xfrm>
          <a:off x="312496" y="895713"/>
          <a:ext cx="8664807" cy="5962287"/>
        </p:xfrm>
        <a:graphic>
          <a:graphicData uri="http://schemas.openxmlformats.org/drawingml/2006/table">
            <a:tbl>
              <a:tblPr/>
              <a:tblGrid>
                <a:gridCol w="735467"/>
                <a:gridCol w="1050312"/>
                <a:gridCol w="6879028"/>
              </a:tblGrid>
              <a:tr h="471665">
                <a:tc>
                  <a:txBody>
                    <a:bodyPr/>
                    <a:lstStyle/>
                    <a:p>
                      <a:endParaRPr lang="ru-RU" dirty="0"/>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c>
                  <a:txBody>
                    <a:bodyPr/>
                    <a:lstStyle/>
                    <a:p>
                      <a:pPr algn="ctr">
                        <a:lnSpc>
                          <a:spcPct val="90000"/>
                        </a:lnSpc>
                      </a:pPr>
                      <a:r>
                        <a:rPr lang="en-US" sz="2200" b="1" strike="noStrike" spc="-1" dirty="0" smtClean="0">
                          <a:solidFill>
                            <a:srgbClr val="000000"/>
                          </a:solidFill>
                          <a:uFill>
                            <a:solidFill>
                              <a:srgbClr val="FFFFFF"/>
                            </a:solidFill>
                          </a:uFill>
                          <a:latin typeface="Times New Roman"/>
                          <a:ea typeface="Times New Roman"/>
                        </a:rPr>
                        <a:t>Years</a:t>
                      </a:r>
                      <a:endParaRPr lang="ru-RU" sz="1800" b="0" strike="noStrike" spc="-1" dirty="0">
                        <a:solidFill>
                          <a:srgbClr val="000000"/>
                        </a:solidFill>
                        <a:uFill>
                          <a:solidFill>
                            <a:srgbClr val="FFFFFF"/>
                          </a:solidFill>
                        </a:uFill>
                        <a:latin typeface="Arial"/>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c>
                  <a:txBody>
                    <a:bodyPr/>
                    <a:lstStyle/>
                    <a:p>
                      <a:pPr algn="ctr">
                        <a:lnSpc>
                          <a:spcPct val="90000"/>
                        </a:lnSpc>
                      </a:pPr>
                      <a:r>
                        <a:rPr lang="en-US" sz="2200" b="1" strike="noStrike" spc="-1" dirty="0" smtClean="0">
                          <a:solidFill>
                            <a:srgbClr val="000000"/>
                          </a:solidFill>
                          <a:uFill>
                            <a:solidFill>
                              <a:srgbClr val="FFFFFF"/>
                            </a:solidFill>
                          </a:uFill>
                          <a:latin typeface="Times New Roman" panose="02020603050405020304" pitchFamily="18" charset="0"/>
                          <a:cs typeface="Times New Roman" panose="02020603050405020304" pitchFamily="18" charset="0"/>
                        </a:rPr>
                        <a:t>Characteristic</a:t>
                      </a:r>
                      <a:endParaRPr lang="ru-RU" sz="2200" b="1"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r>
              <a:tr h="1694245">
                <a:tc>
                  <a:txBody>
                    <a:bodyPr/>
                    <a:lstStyle/>
                    <a:p>
                      <a:pPr algn="ctr">
                        <a:lnSpc>
                          <a:spcPct val="90000"/>
                        </a:lnSpc>
                      </a:pPr>
                      <a:r>
                        <a:rPr lang="ru-RU" sz="2200" b="1" strike="noStrike" spc="-1" dirty="0">
                          <a:solidFill>
                            <a:srgbClr val="000000"/>
                          </a:solidFill>
                          <a:uFill>
                            <a:solidFill>
                              <a:srgbClr val="FFFFFF"/>
                            </a:solidFill>
                          </a:uFill>
                          <a:latin typeface="Times New Roman"/>
                          <a:ea typeface="Times New Roman"/>
                        </a:rPr>
                        <a:t>1</a:t>
                      </a:r>
                      <a:endParaRPr lang="ru-RU" sz="1800" b="0" strike="noStrike" spc="-1" dirty="0">
                        <a:solidFill>
                          <a:srgbClr val="000000"/>
                        </a:solidFill>
                        <a:uFill>
                          <a:solidFill>
                            <a:srgbClr val="FFFFFF"/>
                          </a:solidFill>
                        </a:uFill>
                        <a:latin typeface="Arial"/>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c>
                  <a:txBody>
                    <a:bodyPr/>
                    <a:lstStyle/>
                    <a:p>
                      <a:pPr algn="ctr">
                        <a:lnSpc>
                          <a:spcPct val="90000"/>
                        </a:lnSpc>
                      </a:pPr>
                      <a:r>
                        <a:rPr lang="ru-RU" sz="2200" b="1" strike="noStrike" spc="-1" dirty="0">
                          <a:solidFill>
                            <a:srgbClr val="000000"/>
                          </a:solidFill>
                          <a:uFill>
                            <a:solidFill>
                              <a:srgbClr val="FFFFFF"/>
                            </a:solidFill>
                          </a:uFill>
                          <a:latin typeface="Times New Roman"/>
                          <a:ea typeface="Times New Roman"/>
                        </a:rPr>
                        <a:t>1991 – 1992</a:t>
                      </a:r>
                      <a:endParaRPr lang="ru-RU" sz="1800" b="0" strike="noStrike" spc="-1" dirty="0">
                        <a:solidFill>
                          <a:srgbClr val="000000"/>
                        </a:solidFill>
                        <a:uFill>
                          <a:solidFill>
                            <a:srgbClr val="FFFFFF"/>
                          </a:solidFill>
                        </a:uFill>
                        <a:latin typeface="Arial"/>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c>
                  <a:txBody>
                    <a:bodyPr/>
                    <a:lstStyle/>
                    <a:p>
                      <a:pPr algn="just">
                        <a:lnSpc>
                          <a:spcPct val="64000"/>
                        </a:lnSpc>
                      </a:pPr>
                      <a:r>
                        <a:rPr lang="en-US" sz="2200" b="1" strike="noStrike" spc="-1" dirty="0" smtClean="0">
                          <a:solidFill>
                            <a:srgbClr val="000000"/>
                          </a:solidFill>
                          <a:uFill>
                            <a:solidFill>
                              <a:srgbClr val="FFFFFF"/>
                            </a:solidFill>
                          </a:uFill>
                          <a:latin typeface="Times New Roman" panose="02020603050405020304" pitchFamily="18" charset="0"/>
                          <a:cs typeface="Times New Roman" panose="02020603050405020304" pitchFamily="18" charset="0"/>
                        </a:rPr>
                        <a:t>reforming state</a:t>
                      </a:r>
                      <a:r>
                        <a:rPr lang="en-US" sz="2200" b="1" strike="noStrike" spc="-1" baseline="0" dirty="0" smtClean="0">
                          <a:solidFill>
                            <a:srgbClr val="000000"/>
                          </a:solidFill>
                          <a:uFill>
                            <a:solidFill>
                              <a:srgbClr val="FFFFFF"/>
                            </a:solidFill>
                          </a:uFill>
                          <a:latin typeface="Times New Roman" panose="02020603050405020304" pitchFamily="18" charset="0"/>
                          <a:cs typeface="Times New Roman" panose="02020603050405020304" pitchFamily="18" charset="0"/>
                        </a:rPr>
                        <a:t> </a:t>
                      </a:r>
                      <a:r>
                        <a:rPr lang="en-US" sz="2200" b="1" strike="noStrike" spc="-1" dirty="0" smtClean="0">
                          <a:solidFill>
                            <a:srgbClr val="000000"/>
                          </a:solidFill>
                          <a:uFill>
                            <a:solidFill>
                              <a:srgbClr val="FFFFFF"/>
                            </a:solidFill>
                          </a:uFill>
                          <a:latin typeface="Times New Roman" panose="02020603050405020304" pitchFamily="18" charset="0"/>
                          <a:cs typeface="Times New Roman" panose="02020603050405020304" pitchFamily="18" charset="0"/>
                        </a:rPr>
                        <a:t>property in order to move from a planned to a market economy, was carried out by transferring enterprises to collective or shareholder property by labor collectives selling objects of trade and services, including housing coupons</a:t>
                      </a:r>
                      <a:endParaRPr lang="ru-RU" sz="2200" b="1"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r>
              <a:tr h="1051066">
                <a:tc>
                  <a:txBody>
                    <a:bodyPr/>
                    <a:lstStyle/>
                    <a:p>
                      <a:pPr algn="ctr">
                        <a:lnSpc>
                          <a:spcPct val="90000"/>
                        </a:lnSpc>
                      </a:pPr>
                      <a:r>
                        <a:rPr lang="ru-RU" sz="2200" b="1" strike="noStrike" spc="-1">
                          <a:solidFill>
                            <a:srgbClr val="000000"/>
                          </a:solidFill>
                          <a:uFill>
                            <a:solidFill>
                              <a:srgbClr val="FFFFFF"/>
                            </a:solidFill>
                          </a:uFill>
                          <a:latin typeface="Times New Roman"/>
                          <a:ea typeface="Times New Roman"/>
                        </a:rPr>
                        <a:t>2</a:t>
                      </a:r>
                      <a:endParaRPr lang="ru-RU" sz="1800" b="0" strike="noStrike" spc="-1">
                        <a:solidFill>
                          <a:srgbClr val="000000"/>
                        </a:solidFill>
                        <a:uFill>
                          <a:solidFill>
                            <a:srgbClr val="FFFFFF"/>
                          </a:solidFill>
                        </a:uFill>
                        <a:latin typeface="Arial"/>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c>
                  <a:txBody>
                    <a:bodyPr/>
                    <a:lstStyle/>
                    <a:p>
                      <a:pPr algn="ctr">
                        <a:lnSpc>
                          <a:spcPct val="90000"/>
                        </a:lnSpc>
                      </a:pPr>
                      <a:r>
                        <a:rPr lang="ru-RU" sz="2200" b="1" strike="noStrike" spc="-1" dirty="0">
                          <a:solidFill>
                            <a:srgbClr val="000000"/>
                          </a:solidFill>
                          <a:uFill>
                            <a:solidFill>
                              <a:srgbClr val="FFFFFF"/>
                            </a:solidFill>
                          </a:uFill>
                          <a:latin typeface="Times New Roman"/>
                          <a:ea typeface="Times New Roman"/>
                        </a:rPr>
                        <a:t>1993 - 1995</a:t>
                      </a:r>
                      <a:endParaRPr lang="ru-RU" sz="1800" b="0" strike="noStrike" spc="-1" dirty="0">
                        <a:solidFill>
                          <a:srgbClr val="000000"/>
                        </a:solidFill>
                        <a:uFill>
                          <a:solidFill>
                            <a:srgbClr val="FFFFFF"/>
                          </a:solidFill>
                        </a:uFill>
                        <a:latin typeface="Arial"/>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c>
                  <a:txBody>
                    <a:bodyPr/>
                    <a:lstStyle/>
                    <a:p>
                      <a:pPr algn="just">
                        <a:lnSpc>
                          <a:spcPct val="64000"/>
                        </a:lnSpc>
                      </a:pPr>
                      <a:r>
                        <a:rPr lang="en-US" sz="2200" b="1" strike="noStrike" spc="-1" dirty="0" smtClean="0">
                          <a:solidFill>
                            <a:srgbClr val="000000"/>
                          </a:solidFill>
                          <a:uFill>
                            <a:solidFill>
                              <a:srgbClr val="FFFFFF"/>
                            </a:solidFill>
                          </a:uFill>
                          <a:latin typeface="Times New Roman" panose="02020603050405020304" pitchFamily="18" charset="0"/>
                          <a:cs typeface="Times New Roman" panose="02020603050405020304" pitchFamily="18" charset="0"/>
                        </a:rPr>
                        <a:t>transfer of production facilities and other tangible and intangible assets owned by the state</a:t>
                      </a:r>
                      <a:endParaRPr lang="ru-RU" sz="2200" b="1"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r>
              <a:tr h="1479852">
                <a:tc>
                  <a:txBody>
                    <a:bodyPr/>
                    <a:lstStyle/>
                    <a:p>
                      <a:pPr algn="ctr">
                        <a:lnSpc>
                          <a:spcPct val="90000"/>
                        </a:lnSpc>
                      </a:pPr>
                      <a:r>
                        <a:rPr lang="ru-RU" sz="2200" b="1" strike="noStrike" spc="-1">
                          <a:solidFill>
                            <a:srgbClr val="000000"/>
                          </a:solidFill>
                          <a:uFill>
                            <a:solidFill>
                              <a:srgbClr val="FFFFFF"/>
                            </a:solidFill>
                          </a:uFill>
                          <a:latin typeface="Times New Roman"/>
                          <a:ea typeface="Times New Roman"/>
                        </a:rPr>
                        <a:t>3</a:t>
                      </a:r>
                      <a:endParaRPr lang="ru-RU" sz="1800" b="0" strike="noStrike" spc="-1">
                        <a:solidFill>
                          <a:srgbClr val="000000"/>
                        </a:solidFill>
                        <a:uFill>
                          <a:solidFill>
                            <a:srgbClr val="FFFFFF"/>
                          </a:solidFill>
                        </a:uFill>
                        <a:latin typeface="Arial"/>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c>
                  <a:txBody>
                    <a:bodyPr/>
                    <a:lstStyle/>
                    <a:p>
                      <a:pPr algn="ctr">
                        <a:lnSpc>
                          <a:spcPct val="90000"/>
                        </a:lnSpc>
                      </a:pPr>
                      <a:r>
                        <a:rPr lang="ru-RU" sz="2200" b="1" strike="noStrike" spc="-1">
                          <a:solidFill>
                            <a:srgbClr val="000000"/>
                          </a:solidFill>
                          <a:uFill>
                            <a:solidFill>
                              <a:srgbClr val="FFFFFF"/>
                            </a:solidFill>
                          </a:uFill>
                          <a:latin typeface="Times New Roman"/>
                          <a:ea typeface="Times New Roman"/>
                        </a:rPr>
                        <a:t>1996 - 1998</a:t>
                      </a:r>
                      <a:endParaRPr lang="ru-RU" sz="1800" b="0" strike="noStrike" spc="-1">
                        <a:solidFill>
                          <a:srgbClr val="000000"/>
                        </a:solidFill>
                        <a:uFill>
                          <a:solidFill>
                            <a:srgbClr val="FFFFFF"/>
                          </a:solidFill>
                        </a:uFill>
                        <a:latin typeface="Arial"/>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c>
                  <a:txBody>
                    <a:bodyPr/>
                    <a:lstStyle/>
                    <a:p>
                      <a:pPr algn="just">
                        <a:lnSpc>
                          <a:spcPct val="64000"/>
                        </a:lnSpc>
                      </a:pPr>
                      <a:r>
                        <a:rPr lang="en-US" sz="2200" b="1" strike="noStrike" spc="-1" dirty="0" smtClean="0">
                          <a:solidFill>
                            <a:srgbClr val="000000"/>
                          </a:solidFill>
                          <a:uFill>
                            <a:solidFill>
                              <a:srgbClr val="FFFFFF"/>
                            </a:solidFill>
                          </a:uFill>
                          <a:latin typeface="Times New Roman" panose="02020603050405020304" pitchFamily="18" charset="0"/>
                          <a:cs typeface="Times New Roman" panose="02020603050405020304" pitchFamily="18" charset="0"/>
                        </a:rPr>
                        <a:t>achievement and consolidation of the predominance of the private sector in the economy of Kazakhstan by completing the privatization process, privatization of state property only for cash, formation of JSC and LLP</a:t>
                      </a:r>
                      <a:endParaRPr lang="ru-RU" sz="2200" b="1"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r>
              <a:tr h="1265459">
                <a:tc>
                  <a:txBody>
                    <a:bodyPr/>
                    <a:lstStyle/>
                    <a:p>
                      <a:pPr algn="ctr">
                        <a:lnSpc>
                          <a:spcPct val="90000"/>
                        </a:lnSpc>
                      </a:pPr>
                      <a:r>
                        <a:rPr lang="ru-RU" sz="2200" b="1" strike="noStrike" spc="-1">
                          <a:solidFill>
                            <a:srgbClr val="000000"/>
                          </a:solidFill>
                          <a:uFill>
                            <a:solidFill>
                              <a:srgbClr val="FFFFFF"/>
                            </a:solidFill>
                          </a:uFill>
                          <a:latin typeface="Times New Roman"/>
                          <a:ea typeface="Times New Roman"/>
                        </a:rPr>
                        <a:t>4</a:t>
                      </a:r>
                      <a:endParaRPr lang="ru-RU" sz="1800" b="0" strike="noStrike" spc="-1">
                        <a:solidFill>
                          <a:srgbClr val="000000"/>
                        </a:solidFill>
                        <a:uFill>
                          <a:solidFill>
                            <a:srgbClr val="FFFFFF"/>
                          </a:solidFill>
                        </a:uFill>
                        <a:latin typeface="Arial"/>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c>
                  <a:txBody>
                    <a:bodyPr/>
                    <a:lstStyle/>
                    <a:p>
                      <a:pPr algn="ctr">
                        <a:lnSpc>
                          <a:spcPct val="90000"/>
                        </a:lnSpc>
                      </a:pPr>
                      <a:r>
                        <a:rPr lang="ru-RU" sz="2200" b="1" strike="noStrike" spc="-1" dirty="0">
                          <a:solidFill>
                            <a:srgbClr val="000000"/>
                          </a:solidFill>
                          <a:uFill>
                            <a:solidFill>
                              <a:srgbClr val="FFFFFF"/>
                            </a:solidFill>
                          </a:uFill>
                          <a:latin typeface="Times New Roman"/>
                          <a:ea typeface="Times New Roman"/>
                        </a:rPr>
                        <a:t>1999- 2010</a:t>
                      </a:r>
                      <a:endParaRPr lang="ru-RU" sz="1800" b="0" strike="noStrike" spc="-1" dirty="0">
                        <a:solidFill>
                          <a:srgbClr val="000000"/>
                        </a:solidFill>
                        <a:uFill>
                          <a:solidFill>
                            <a:srgbClr val="FFFFFF"/>
                          </a:solidFill>
                        </a:uFill>
                        <a:latin typeface="Arial"/>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c>
                  <a:txBody>
                    <a:bodyPr/>
                    <a:lstStyle/>
                    <a:p>
                      <a:pPr>
                        <a:lnSpc>
                          <a:spcPct val="64000"/>
                        </a:lnSpc>
                      </a:pPr>
                      <a:r>
                        <a:rPr lang="en-US" sz="2200" b="1" strike="noStrike" spc="-1" dirty="0" smtClean="0">
                          <a:solidFill>
                            <a:srgbClr val="000000"/>
                          </a:solidFill>
                          <a:uFill>
                            <a:solidFill>
                              <a:srgbClr val="FFFFFF"/>
                            </a:solidFill>
                          </a:uFill>
                          <a:latin typeface="Times New Roman" panose="02020603050405020304" pitchFamily="18" charset="0"/>
                          <a:cs typeface="Times New Roman" panose="02020603050405020304" pitchFamily="18" charset="0"/>
                        </a:rPr>
                        <a:t>improving the legal framework for privatization and state property management; improving accounting and increasing property efficiency</a:t>
                      </a:r>
                      <a:endParaRPr lang="ru-RU" sz="2200" b="1"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txBody>
                  <a:tcPr marL="90000" marR="90000">
                    <a:lnL w="1440">
                      <a:solidFill>
                        <a:srgbClr val="000000"/>
                      </a:solidFill>
                    </a:lnL>
                    <a:lnR w="1440">
                      <a:solidFill>
                        <a:srgbClr val="000000"/>
                      </a:solidFill>
                    </a:lnR>
                    <a:lnT w="1440">
                      <a:solidFill>
                        <a:srgbClr val="000000"/>
                      </a:solidFill>
                    </a:lnT>
                    <a:lnB w="1440">
                      <a:solidFill>
                        <a:srgbClr val="000000"/>
                      </a:solidFill>
                    </a:lnB>
                    <a:noFill/>
                  </a:tcPr>
                </a:tc>
              </a:tr>
            </a:tbl>
          </a:graphicData>
        </a:graphic>
      </p:graphicFrame>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1920</TotalTime>
  <Words>643</Words>
  <Application>Microsoft Office PowerPoint</Application>
  <PresentationFormat>Экран (4:3)</PresentationFormat>
  <Paragraphs>81</Paragraphs>
  <Slides>8</Slides>
  <Notes>8</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8</vt:i4>
      </vt:variant>
    </vt:vector>
  </HeadingPairs>
  <TitlesOfParts>
    <vt:vector size="17" baseType="lpstr">
      <vt:lpstr>Arial</vt:lpstr>
      <vt:lpstr>Calibri</vt:lpstr>
      <vt:lpstr>Calibri Light</vt:lpstr>
      <vt:lpstr>DejaVu Sans</vt:lpstr>
      <vt:lpstr>Garamond</vt:lpstr>
      <vt:lpstr>Times New Roman</vt:lpstr>
      <vt:lpstr>Wingdings</vt:lpstr>
      <vt:lpstr>Office Theme</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ОТНОШЕНИЯ СОБСТВЕННОСТИ И ЕЕ РОЛЬ В ЭКОНОМИКЕ</dc:title>
  <dc:subject/>
  <dc:creator>com</dc:creator>
  <dc:description/>
  <cp:lastModifiedBy>Windows User</cp:lastModifiedBy>
  <cp:revision>54</cp:revision>
  <dcterms:created xsi:type="dcterms:W3CDTF">2009-02-15T13:24:25Z</dcterms:created>
  <dcterms:modified xsi:type="dcterms:W3CDTF">2018-12-08T05:45:12Z</dcterms:modified>
  <dc:language>ru-RU</dc:language>
</cp:coreProperties>
</file>